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4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3" r:id="rId5"/>
  </p:sldMasterIdLst>
  <p:notesMasterIdLst>
    <p:notesMasterId r:id="rId62"/>
  </p:notesMasterIdLst>
  <p:sldIdLst>
    <p:sldId id="269" r:id="rId6"/>
    <p:sldId id="267" r:id="rId7"/>
    <p:sldId id="360" r:id="rId8"/>
    <p:sldId id="369" r:id="rId9"/>
    <p:sldId id="313" r:id="rId10"/>
    <p:sldId id="315" r:id="rId11"/>
    <p:sldId id="370" r:id="rId12"/>
    <p:sldId id="319" r:id="rId13"/>
    <p:sldId id="320" r:id="rId14"/>
    <p:sldId id="321" r:id="rId15"/>
    <p:sldId id="322" r:id="rId16"/>
    <p:sldId id="265" r:id="rId17"/>
    <p:sldId id="323" r:id="rId18"/>
    <p:sldId id="291" r:id="rId19"/>
    <p:sldId id="292" r:id="rId20"/>
    <p:sldId id="308" r:id="rId21"/>
    <p:sldId id="309" r:id="rId22"/>
    <p:sldId id="293" r:id="rId23"/>
    <p:sldId id="283" r:id="rId24"/>
    <p:sldId id="277" r:id="rId25"/>
    <p:sldId id="310" r:id="rId26"/>
    <p:sldId id="273" r:id="rId27"/>
    <p:sldId id="274" r:id="rId28"/>
    <p:sldId id="275" r:id="rId29"/>
    <p:sldId id="281" r:id="rId30"/>
    <p:sldId id="278" r:id="rId31"/>
    <p:sldId id="284" r:id="rId32"/>
    <p:sldId id="276" r:id="rId33"/>
    <p:sldId id="285" r:id="rId34"/>
    <p:sldId id="279" r:id="rId35"/>
    <p:sldId id="261" r:id="rId36"/>
    <p:sldId id="287" r:id="rId37"/>
    <p:sldId id="289" r:id="rId38"/>
    <p:sldId id="316" r:id="rId39"/>
    <p:sldId id="363" r:id="rId40"/>
    <p:sldId id="361" r:id="rId41"/>
    <p:sldId id="366" r:id="rId42"/>
    <p:sldId id="364" r:id="rId43"/>
    <p:sldId id="365" r:id="rId44"/>
    <p:sldId id="367" r:id="rId45"/>
    <p:sldId id="371" r:id="rId46"/>
    <p:sldId id="362" r:id="rId47"/>
    <p:sldId id="372" r:id="rId48"/>
    <p:sldId id="368" r:id="rId49"/>
    <p:sldId id="373" r:id="rId50"/>
    <p:sldId id="378" r:id="rId51"/>
    <p:sldId id="377" r:id="rId52"/>
    <p:sldId id="379" r:id="rId53"/>
    <p:sldId id="380" r:id="rId54"/>
    <p:sldId id="381" r:id="rId55"/>
    <p:sldId id="382" r:id="rId56"/>
    <p:sldId id="376" r:id="rId57"/>
    <p:sldId id="383" r:id="rId58"/>
    <p:sldId id="374" r:id="rId59"/>
    <p:sldId id="375" r:id="rId60"/>
    <p:sldId id="353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2CBBE3-3C6C-455D-A4F4-30E2C0AFE3F4}" v="43" dt="2025-08-27T13:23:11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650"/>
    <p:restoredTop sz="94660"/>
  </p:normalViewPr>
  <p:slideViewPr>
    <p:cSldViewPr>
      <p:cViewPr varScale="1">
        <p:scale>
          <a:sx n="71" d="100"/>
          <a:sy n="71" d="100"/>
        </p:scale>
        <p:origin x="5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hyperlink" Target="http://tr.wikipedia.org/wiki/%C3%87ok_sporlu_etkinlik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hyperlink" Target="http://tr.wikipedia.org/wiki/%C3%87ok_sporlu_etkinlik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D464D3-48A1-45EF-9D6A-9DBC93F6841B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BF100F9C-EF2B-43C6-9EF8-2EB3B0295497}">
      <dgm:prSet custT="1"/>
      <dgm:spPr/>
      <dgm:t>
        <a:bodyPr/>
        <a:lstStyle/>
        <a:p>
          <a:r>
            <a:rPr lang="tr-TR" sz="2000" dirty="0"/>
            <a:t>Paralimpik spor branşlarında adalet duygusunun zedelenmesi, en az özre sahip sporcunun daima kazanması ve öngörülebilir yarışma sonucu rekabetin önündeki en büyük engeldir.</a:t>
          </a:r>
        </a:p>
      </dgm:t>
    </dgm:pt>
    <dgm:pt modelId="{DAC38AC9-D148-474D-A34B-6970DA1CFDA0}" type="parTrans" cxnId="{E69910C0-A911-4EB5-B952-DED7D9012CE1}">
      <dgm:prSet/>
      <dgm:spPr/>
      <dgm:t>
        <a:bodyPr/>
        <a:lstStyle/>
        <a:p>
          <a:endParaRPr lang="tr-TR"/>
        </a:p>
      </dgm:t>
    </dgm:pt>
    <dgm:pt modelId="{39C12FBA-B7B1-44CB-9E17-FD93F0060781}" type="sibTrans" cxnId="{E69910C0-A911-4EB5-B952-DED7D9012CE1}">
      <dgm:prSet/>
      <dgm:spPr/>
      <dgm:t>
        <a:bodyPr/>
        <a:lstStyle/>
        <a:p>
          <a:endParaRPr lang="tr-TR"/>
        </a:p>
      </dgm:t>
    </dgm:pt>
    <dgm:pt modelId="{10671A5C-A873-4A91-8802-348C420A9D38}">
      <dgm:prSet custT="1"/>
      <dgm:spPr/>
      <dgm:t>
        <a:bodyPr/>
        <a:lstStyle/>
        <a:p>
          <a:r>
            <a:rPr lang="tr-TR" sz="2000" dirty="0"/>
            <a:t>Bunun önüne geçebilmek için sporcular spor sınıflarına ayrılmaktadır.</a:t>
          </a:r>
        </a:p>
      </dgm:t>
    </dgm:pt>
    <dgm:pt modelId="{A39E7DFA-AAFA-41B1-A80D-62B3FEDB3A05}" type="parTrans" cxnId="{D6C168F7-6DD5-411C-A418-3C39F712C01E}">
      <dgm:prSet/>
      <dgm:spPr/>
      <dgm:t>
        <a:bodyPr/>
        <a:lstStyle/>
        <a:p>
          <a:endParaRPr lang="tr-TR"/>
        </a:p>
      </dgm:t>
    </dgm:pt>
    <dgm:pt modelId="{1D1BE9FA-996B-4567-B557-7032B1F30B4E}" type="sibTrans" cxnId="{D6C168F7-6DD5-411C-A418-3C39F712C01E}">
      <dgm:prSet/>
      <dgm:spPr/>
      <dgm:t>
        <a:bodyPr/>
        <a:lstStyle/>
        <a:p>
          <a:endParaRPr lang="tr-TR"/>
        </a:p>
      </dgm:t>
    </dgm:pt>
    <dgm:pt modelId="{563F1A10-8F4E-4901-9DC0-24E4C56A004F}">
      <dgm:prSet custT="1"/>
      <dgm:spPr/>
      <dgm:t>
        <a:bodyPr/>
        <a:lstStyle/>
        <a:p>
          <a:r>
            <a:rPr lang="en-GB" sz="2000"/>
            <a:t>Sporcunun patolojisi ve fonksiyonel kapasitesi temel alınarak, sporcular arasında denge ve</a:t>
          </a:r>
          <a:r>
            <a:rPr lang="tr-TR" sz="2000"/>
            <a:t> </a:t>
          </a:r>
          <a:r>
            <a:rPr lang="en-GB" sz="2000"/>
            <a:t>fırsat eşitliği sağlamak için yapılan tüm müdahaleler olarak tanımlanmaktadır</a:t>
          </a:r>
          <a:r>
            <a:rPr lang="tr-TR" sz="2000"/>
            <a:t>.</a:t>
          </a:r>
        </a:p>
      </dgm:t>
    </dgm:pt>
    <dgm:pt modelId="{AFED69E6-12E2-4F8C-BF9B-51BC90E7B16C}" type="parTrans" cxnId="{4D30D4F9-1A7D-4C15-9730-3BF2CE14DC6A}">
      <dgm:prSet/>
      <dgm:spPr/>
      <dgm:t>
        <a:bodyPr/>
        <a:lstStyle/>
        <a:p>
          <a:endParaRPr lang="tr-TR"/>
        </a:p>
      </dgm:t>
    </dgm:pt>
    <dgm:pt modelId="{89102A54-9D9B-44C4-BE1E-1C7E9C111357}" type="sibTrans" cxnId="{4D30D4F9-1A7D-4C15-9730-3BF2CE14DC6A}">
      <dgm:prSet/>
      <dgm:spPr/>
      <dgm:t>
        <a:bodyPr/>
        <a:lstStyle/>
        <a:p>
          <a:endParaRPr lang="tr-TR"/>
        </a:p>
      </dgm:t>
    </dgm:pt>
    <dgm:pt modelId="{833BC260-37ED-459D-918C-F4804B78261D}">
      <dgm:prSet custT="1"/>
      <dgm:spPr/>
      <dgm:t>
        <a:bodyPr/>
        <a:lstStyle/>
        <a:p>
          <a:r>
            <a:rPr lang="en-GB" sz="2000" dirty="0" err="1"/>
            <a:t>Sporcunun</a:t>
          </a:r>
          <a:r>
            <a:rPr lang="en-GB" sz="2000" dirty="0"/>
            <a:t> </a:t>
          </a:r>
          <a:r>
            <a:rPr lang="en-GB" sz="2000" dirty="0" err="1"/>
            <a:t>antrenman</a:t>
          </a:r>
          <a:r>
            <a:rPr lang="en-GB" sz="2000" dirty="0"/>
            <a:t> </a:t>
          </a:r>
          <a:r>
            <a:rPr lang="en-GB" sz="2000" dirty="0" err="1"/>
            <a:t>düzeyi</a:t>
          </a:r>
          <a:r>
            <a:rPr lang="en-GB" sz="2000" dirty="0"/>
            <a:t> </a:t>
          </a:r>
          <a:r>
            <a:rPr lang="en-GB" sz="2000" dirty="0" err="1"/>
            <a:t>ve</a:t>
          </a:r>
          <a:r>
            <a:rPr lang="en-GB" sz="2000" dirty="0"/>
            <a:t> </a:t>
          </a:r>
          <a:r>
            <a:rPr lang="en-GB" sz="2000" dirty="0" err="1"/>
            <a:t>beceri</a:t>
          </a:r>
          <a:r>
            <a:rPr lang="en-GB" sz="2000" dirty="0"/>
            <a:t> </a:t>
          </a:r>
          <a:r>
            <a:rPr lang="en-GB" sz="2000" dirty="0" err="1"/>
            <a:t>derecesine</a:t>
          </a:r>
          <a:r>
            <a:rPr lang="en-GB" sz="2000" dirty="0"/>
            <a:t> </a:t>
          </a:r>
          <a:r>
            <a:rPr lang="en-GB" sz="2000" dirty="0" err="1"/>
            <a:t>bakılmaksızın</a:t>
          </a:r>
          <a:r>
            <a:rPr lang="en-GB" sz="2000" dirty="0"/>
            <a:t>, </a:t>
          </a:r>
          <a:r>
            <a:rPr lang="en-GB" sz="2000" dirty="0" err="1"/>
            <a:t>engelin</a:t>
          </a:r>
          <a:r>
            <a:rPr lang="en-GB" sz="2000" dirty="0"/>
            <a:t> </a:t>
          </a:r>
          <a:r>
            <a:rPr lang="en-GB" sz="2000" dirty="0" err="1"/>
            <a:t>neden</a:t>
          </a:r>
          <a:r>
            <a:rPr lang="en-GB" sz="2000" dirty="0"/>
            <a:t> </a:t>
          </a:r>
          <a:r>
            <a:rPr lang="en-GB" sz="2000" dirty="0" err="1"/>
            <a:t>olduğu</a:t>
          </a:r>
          <a:r>
            <a:rPr lang="tr-TR" sz="2000" dirty="0"/>
            <a:t> </a:t>
          </a:r>
          <a:r>
            <a:rPr lang="en-GB" sz="2000" dirty="0" err="1"/>
            <a:t>fonksiyonel</a:t>
          </a:r>
          <a:r>
            <a:rPr lang="en-GB" sz="2000" dirty="0"/>
            <a:t> </a:t>
          </a:r>
          <a:r>
            <a:rPr lang="en-GB" sz="2000" dirty="0" err="1"/>
            <a:t>kısıtlamaları</a:t>
          </a:r>
          <a:r>
            <a:rPr lang="en-GB" sz="2000" dirty="0"/>
            <a:t> </a:t>
          </a:r>
          <a:r>
            <a:rPr lang="en-GB" sz="2000" dirty="0" err="1"/>
            <a:t>ölçmektir</a:t>
          </a:r>
          <a:r>
            <a:rPr lang="en-GB" sz="2000" dirty="0"/>
            <a:t>.</a:t>
          </a:r>
          <a:endParaRPr lang="tr-TR" sz="2000" dirty="0"/>
        </a:p>
      </dgm:t>
    </dgm:pt>
    <dgm:pt modelId="{3CE2A70F-08E0-408D-9938-6C2C7E6A2C0B}" type="parTrans" cxnId="{B1AAE3B7-ADBE-43BE-B70E-1483FA46C3B5}">
      <dgm:prSet/>
      <dgm:spPr/>
      <dgm:t>
        <a:bodyPr/>
        <a:lstStyle/>
        <a:p>
          <a:endParaRPr lang="tr-TR"/>
        </a:p>
      </dgm:t>
    </dgm:pt>
    <dgm:pt modelId="{1BA0C7B2-747B-44D6-BA00-A9E09E9B33FC}" type="sibTrans" cxnId="{B1AAE3B7-ADBE-43BE-B70E-1483FA46C3B5}">
      <dgm:prSet/>
      <dgm:spPr/>
      <dgm:t>
        <a:bodyPr/>
        <a:lstStyle/>
        <a:p>
          <a:endParaRPr lang="tr-TR"/>
        </a:p>
      </dgm:t>
    </dgm:pt>
    <dgm:pt modelId="{2788AA96-E89E-42FA-B325-3BCCE3184E93}">
      <dgm:prSet custT="1"/>
      <dgm:spPr/>
      <dgm:t>
        <a:bodyPr/>
        <a:lstStyle/>
        <a:p>
          <a:r>
            <a:rPr lang="tr-TR" sz="2000" dirty="0"/>
            <a:t>Benzer engel düzeylerini belirli gruplara ayırarak oyun kurallarına adapte edilmesidir.</a:t>
          </a:r>
        </a:p>
      </dgm:t>
    </dgm:pt>
    <dgm:pt modelId="{A4821FBE-44B8-4E6F-8CC6-0FACB3422A0A}" type="parTrans" cxnId="{689B445E-16C1-4EA1-956F-B1C164C5535B}">
      <dgm:prSet/>
      <dgm:spPr/>
      <dgm:t>
        <a:bodyPr/>
        <a:lstStyle/>
        <a:p>
          <a:endParaRPr lang="tr-TR"/>
        </a:p>
      </dgm:t>
    </dgm:pt>
    <dgm:pt modelId="{F907B886-8CC3-41E1-BC77-A381380A06A5}" type="sibTrans" cxnId="{689B445E-16C1-4EA1-956F-B1C164C5535B}">
      <dgm:prSet/>
      <dgm:spPr/>
      <dgm:t>
        <a:bodyPr/>
        <a:lstStyle/>
        <a:p>
          <a:endParaRPr lang="tr-TR"/>
        </a:p>
      </dgm:t>
    </dgm:pt>
    <dgm:pt modelId="{5C55875A-3641-40EF-90C8-87E43AEF330C}" type="pres">
      <dgm:prSet presAssocID="{A6D464D3-48A1-45EF-9D6A-9DBC93F6841B}" presName="linear" presStyleCnt="0">
        <dgm:presLayoutVars>
          <dgm:animLvl val="lvl"/>
          <dgm:resizeHandles val="exact"/>
        </dgm:presLayoutVars>
      </dgm:prSet>
      <dgm:spPr/>
    </dgm:pt>
    <dgm:pt modelId="{9565BEA4-CB92-4C30-9406-977BDFCFF45A}" type="pres">
      <dgm:prSet presAssocID="{BF100F9C-EF2B-43C6-9EF8-2EB3B0295497}" presName="parentText" presStyleLbl="node1" presStyleIdx="0" presStyleCnt="5" custScaleY="126348">
        <dgm:presLayoutVars>
          <dgm:chMax val="0"/>
          <dgm:bulletEnabled val="1"/>
        </dgm:presLayoutVars>
      </dgm:prSet>
      <dgm:spPr/>
    </dgm:pt>
    <dgm:pt modelId="{72F3EA87-8B5C-498A-85FD-6B8794D106CF}" type="pres">
      <dgm:prSet presAssocID="{39C12FBA-B7B1-44CB-9E17-FD93F0060781}" presName="spacer" presStyleCnt="0"/>
      <dgm:spPr/>
    </dgm:pt>
    <dgm:pt modelId="{29AD6090-0D03-433D-B097-248A3110707E}" type="pres">
      <dgm:prSet presAssocID="{10671A5C-A873-4A91-8802-348C420A9D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0A42442-FD73-442E-B364-827949FB4C3C}" type="pres">
      <dgm:prSet presAssocID="{1D1BE9FA-996B-4567-B557-7032B1F30B4E}" presName="spacer" presStyleCnt="0"/>
      <dgm:spPr/>
    </dgm:pt>
    <dgm:pt modelId="{C37A5820-95CD-4B47-A458-4731AB62D2A5}" type="pres">
      <dgm:prSet presAssocID="{563F1A10-8F4E-4901-9DC0-24E4C56A004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B40B705-0F75-41FD-B8CF-A1934780ADDE}" type="pres">
      <dgm:prSet presAssocID="{89102A54-9D9B-44C4-BE1E-1C7E9C111357}" presName="spacer" presStyleCnt="0"/>
      <dgm:spPr/>
    </dgm:pt>
    <dgm:pt modelId="{DD951A80-A3EF-46AB-9341-C29BFB39CED9}" type="pres">
      <dgm:prSet presAssocID="{833BC260-37ED-459D-918C-F4804B78261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E91991D-2758-4535-88A1-54676C02AC2B}" type="pres">
      <dgm:prSet presAssocID="{1BA0C7B2-747B-44D6-BA00-A9E09E9B33FC}" presName="spacer" presStyleCnt="0"/>
      <dgm:spPr/>
    </dgm:pt>
    <dgm:pt modelId="{B51D02BC-D123-4F2A-BBE1-AC0AD793DD2F}" type="pres">
      <dgm:prSet presAssocID="{2788AA96-E89E-42FA-B325-3BCCE3184E93}" presName="parentText" presStyleLbl="node1" presStyleIdx="4" presStyleCnt="5" custScaleY="117389">
        <dgm:presLayoutVars>
          <dgm:chMax val="0"/>
          <dgm:bulletEnabled val="1"/>
        </dgm:presLayoutVars>
      </dgm:prSet>
      <dgm:spPr/>
    </dgm:pt>
  </dgm:ptLst>
  <dgm:cxnLst>
    <dgm:cxn modelId="{92944216-4939-47FE-868E-F77B3B7AEE4A}" type="presOf" srcId="{A6D464D3-48A1-45EF-9D6A-9DBC93F6841B}" destId="{5C55875A-3641-40EF-90C8-87E43AEF330C}" srcOrd="0" destOrd="0" presId="urn:microsoft.com/office/officeart/2005/8/layout/vList2"/>
    <dgm:cxn modelId="{AD30BE18-C7A2-4620-9D15-CA09EA659032}" type="presOf" srcId="{2788AA96-E89E-42FA-B325-3BCCE3184E93}" destId="{B51D02BC-D123-4F2A-BBE1-AC0AD793DD2F}" srcOrd="0" destOrd="0" presId="urn:microsoft.com/office/officeart/2005/8/layout/vList2"/>
    <dgm:cxn modelId="{689B445E-16C1-4EA1-956F-B1C164C5535B}" srcId="{A6D464D3-48A1-45EF-9D6A-9DBC93F6841B}" destId="{2788AA96-E89E-42FA-B325-3BCCE3184E93}" srcOrd="4" destOrd="0" parTransId="{A4821FBE-44B8-4E6F-8CC6-0FACB3422A0A}" sibTransId="{F907B886-8CC3-41E1-BC77-A381380A06A5}"/>
    <dgm:cxn modelId="{99F0B678-86D0-442F-AD01-5C359CA9508A}" type="presOf" srcId="{BF100F9C-EF2B-43C6-9EF8-2EB3B0295497}" destId="{9565BEA4-CB92-4C30-9406-977BDFCFF45A}" srcOrd="0" destOrd="0" presId="urn:microsoft.com/office/officeart/2005/8/layout/vList2"/>
    <dgm:cxn modelId="{0C83FDAF-E0BA-41AB-8D55-3B170482AD58}" type="presOf" srcId="{563F1A10-8F4E-4901-9DC0-24E4C56A004F}" destId="{C37A5820-95CD-4B47-A458-4731AB62D2A5}" srcOrd="0" destOrd="0" presId="urn:microsoft.com/office/officeart/2005/8/layout/vList2"/>
    <dgm:cxn modelId="{B1AAE3B7-ADBE-43BE-B70E-1483FA46C3B5}" srcId="{A6D464D3-48A1-45EF-9D6A-9DBC93F6841B}" destId="{833BC260-37ED-459D-918C-F4804B78261D}" srcOrd="3" destOrd="0" parTransId="{3CE2A70F-08E0-408D-9938-6C2C7E6A2C0B}" sibTransId="{1BA0C7B2-747B-44D6-BA00-A9E09E9B33FC}"/>
    <dgm:cxn modelId="{E69910C0-A911-4EB5-B952-DED7D9012CE1}" srcId="{A6D464D3-48A1-45EF-9D6A-9DBC93F6841B}" destId="{BF100F9C-EF2B-43C6-9EF8-2EB3B0295497}" srcOrd="0" destOrd="0" parTransId="{DAC38AC9-D148-474D-A34B-6970DA1CFDA0}" sibTransId="{39C12FBA-B7B1-44CB-9E17-FD93F0060781}"/>
    <dgm:cxn modelId="{184812CB-65D2-47E7-B89A-A10F80E09921}" type="presOf" srcId="{833BC260-37ED-459D-918C-F4804B78261D}" destId="{DD951A80-A3EF-46AB-9341-C29BFB39CED9}" srcOrd="0" destOrd="0" presId="urn:microsoft.com/office/officeart/2005/8/layout/vList2"/>
    <dgm:cxn modelId="{D6C168F7-6DD5-411C-A418-3C39F712C01E}" srcId="{A6D464D3-48A1-45EF-9D6A-9DBC93F6841B}" destId="{10671A5C-A873-4A91-8802-348C420A9D38}" srcOrd="1" destOrd="0" parTransId="{A39E7DFA-AAFA-41B1-A80D-62B3FEDB3A05}" sibTransId="{1D1BE9FA-996B-4567-B557-7032B1F30B4E}"/>
    <dgm:cxn modelId="{2F1F6FF9-619E-4698-981F-BE06F220FFE8}" type="presOf" srcId="{10671A5C-A873-4A91-8802-348C420A9D38}" destId="{29AD6090-0D03-433D-B097-248A3110707E}" srcOrd="0" destOrd="0" presId="urn:microsoft.com/office/officeart/2005/8/layout/vList2"/>
    <dgm:cxn modelId="{4D30D4F9-1A7D-4C15-9730-3BF2CE14DC6A}" srcId="{A6D464D3-48A1-45EF-9D6A-9DBC93F6841B}" destId="{563F1A10-8F4E-4901-9DC0-24E4C56A004F}" srcOrd="2" destOrd="0" parTransId="{AFED69E6-12E2-4F8C-BF9B-51BC90E7B16C}" sibTransId="{89102A54-9D9B-44C4-BE1E-1C7E9C111357}"/>
    <dgm:cxn modelId="{B970ACBC-FFFC-4C32-A414-CC8F418E978A}" type="presParOf" srcId="{5C55875A-3641-40EF-90C8-87E43AEF330C}" destId="{9565BEA4-CB92-4C30-9406-977BDFCFF45A}" srcOrd="0" destOrd="0" presId="urn:microsoft.com/office/officeart/2005/8/layout/vList2"/>
    <dgm:cxn modelId="{A8F0F13A-4058-48E9-8A97-0122543022DB}" type="presParOf" srcId="{5C55875A-3641-40EF-90C8-87E43AEF330C}" destId="{72F3EA87-8B5C-498A-85FD-6B8794D106CF}" srcOrd="1" destOrd="0" presId="urn:microsoft.com/office/officeart/2005/8/layout/vList2"/>
    <dgm:cxn modelId="{FD34A21A-3130-4A83-9C3C-520F300BF96D}" type="presParOf" srcId="{5C55875A-3641-40EF-90C8-87E43AEF330C}" destId="{29AD6090-0D03-433D-B097-248A3110707E}" srcOrd="2" destOrd="0" presId="urn:microsoft.com/office/officeart/2005/8/layout/vList2"/>
    <dgm:cxn modelId="{97DA62CF-89B9-4C09-8371-6813EEDB8D0E}" type="presParOf" srcId="{5C55875A-3641-40EF-90C8-87E43AEF330C}" destId="{10A42442-FD73-442E-B364-827949FB4C3C}" srcOrd="3" destOrd="0" presId="urn:microsoft.com/office/officeart/2005/8/layout/vList2"/>
    <dgm:cxn modelId="{C195B441-7CB1-4CB0-92A1-6B5236F6A4FA}" type="presParOf" srcId="{5C55875A-3641-40EF-90C8-87E43AEF330C}" destId="{C37A5820-95CD-4B47-A458-4731AB62D2A5}" srcOrd="4" destOrd="0" presId="urn:microsoft.com/office/officeart/2005/8/layout/vList2"/>
    <dgm:cxn modelId="{555F2212-04E0-41A8-A538-2245EA27AE94}" type="presParOf" srcId="{5C55875A-3641-40EF-90C8-87E43AEF330C}" destId="{8B40B705-0F75-41FD-B8CF-A1934780ADDE}" srcOrd="5" destOrd="0" presId="urn:microsoft.com/office/officeart/2005/8/layout/vList2"/>
    <dgm:cxn modelId="{84959668-0BC8-47AE-A94A-5C50D87BF14C}" type="presParOf" srcId="{5C55875A-3641-40EF-90C8-87E43AEF330C}" destId="{DD951A80-A3EF-46AB-9341-C29BFB39CED9}" srcOrd="6" destOrd="0" presId="urn:microsoft.com/office/officeart/2005/8/layout/vList2"/>
    <dgm:cxn modelId="{3544F086-9D58-4202-AF25-D9F86840F24C}" type="presParOf" srcId="{5C55875A-3641-40EF-90C8-87E43AEF330C}" destId="{6E91991D-2758-4535-88A1-54676C02AC2B}" srcOrd="7" destOrd="0" presId="urn:microsoft.com/office/officeart/2005/8/layout/vList2"/>
    <dgm:cxn modelId="{2A94E798-5870-4817-8A9C-1241FF4BBA04}" type="presParOf" srcId="{5C55875A-3641-40EF-90C8-87E43AEF330C}" destId="{B51D02BC-D123-4F2A-BBE1-AC0AD793DD2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61CDC1-1C87-4CA4-8C86-C5D8EFA06085}" type="doc">
      <dgm:prSet loTypeId="urn:microsoft.com/office/officeart/2005/8/layout/default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D940EE7A-317C-43F7-ABA8-4AA4AED353B1}">
      <dgm:prSet/>
      <dgm:spPr/>
      <dgm:t>
        <a:bodyPr/>
        <a:lstStyle/>
        <a:p>
          <a:r>
            <a:rPr lang="tr-TR"/>
            <a:t>Spor, bedensel yetenekleri keşfetmek, sorumluluk alıştırması yapmak ve liderlik rollerini edinmek için fırsat sağlar</a:t>
          </a:r>
          <a:r>
            <a:rPr lang="en-US"/>
            <a:t> </a:t>
          </a:r>
          <a:endParaRPr lang="tr-TR"/>
        </a:p>
      </dgm:t>
    </dgm:pt>
    <dgm:pt modelId="{86F23ECA-4075-4BB6-944C-F7067B269330}" type="parTrans" cxnId="{D6C63891-36D8-4634-8527-A06324EA3971}">
      <dgm:prSet/>
      <dgm:spPr/>
      <dgm:t>
        <a:bodyPr/>
        <a:lstStyle/>
        <a:p>
          <a:endParaRPr lang="tr-TR"/>
        </a:p>
      </dgm:t>
    </dgm:pt>
    <dgm:pt modelId="{6763744C-08AC-42E2-8CEF-9B21CC1E3F1D}" type="sibTrans" cxnId="{D6C63891-36D8-4634-8527-A06324EA3971}">
      <dgm:prSet/>
      <dgm:spPr/>
      <dgm:t>
        <a:bodyPr/>
        <a:lstStyle/>
        <a:p>
          <a:endParaRPr lang="tr-TR"/>
        </a:p>
      </dgm:t>
    </dgm:pt>
    <dgm:pt modelId="{4B2382D6-3968-4AA9-AAB6-DA3A1E8D41F9}">
      <dgm:prSet/>
      <dgm:spPr/>
      <dgm:t>
        <a:bodyPr/>
        <a:lstStyle/>
        <a:p>
          <a:r>
            <a:rPr lang="tr-TR"/>
            <a:t>Engelli insanların ne yapamayacağına değil, yeteneklerine odaklanmayı sağlar. </a:t>
          </a:r>
        </a:p>
      </dgm:t>
    </dgm:pt>
    <dgm:pt modelId="{408D46EE-F369-47BA-B725-56198A7452EB}" type="parTrans" cxnId="{8ACEE6CD-E0A2-417C-8D28-98B67B77F3AA}">
      <dgm:prSet/>
      <dgm:spPr/>
      <dgm:t>
        <a:bodyPr/>
        <a:lstStyle/>
        <a:p>
          <a:endParaRPr lang="tr-TR"/>
        </a:p>
      </dgm:t>
    </dgm:pt>
    <dgm:pt modelId="{07BD02B8-B0A4-496C-9D89-79DAC5A40785}" type="sibTrans" cxnId="{8ACEE6CD-E0A2-417C-8D28-98B67B77F3AA}">
      <dgm:prSet/>
      <dgm:spPr/>
      <dgm:t>
        <a:bodyPr/>
        <a:lstStyle/>
        <a:p>
          <a:endParaRPr lang="tr-TR"/>
        </a:p>
      </dgm:t>
    </dgm:pt>
    <dgm:pt modelId="{1927E28B-1E39-45D2-B62B-2A0318E7C07C}">
      <dgm:prSet/>
      <dgm:spPr/>
      <dgm:t>
        <a:bodyPr/>
        <a:lstStyle/>
        <a:p>
          <a:r>
            <a:rPr lang="tr-TR"/>
            <a:t>İnsanlar dostluklar ve sosyal ağlar kurabilir.</a:t>
          </a:r>
        </a:p>
      </dgm:t>
    </dgm:pt>
    <dgm:pt modelId="{7F2438FC-2E7F-4C2E-B760-5958B241F45B}" type="parTrans" cxnId="{B854905F-4B2A-42CF-A562-445D24EC809B}">
      <dgm:prSet/>
      <dgm:spPr/>
      <dgm:t>
        <a:bodyPr/>
        <a:lstStyle/>
        <a:p>
          <a:endParaRPr lang="tr-TR"/>
        </a:p>
      </dgm:t>
    </dgm:pt>
    <dgm:pt modelId="{8D2B36C3-C1CB-431A-92B4-27711EAD44F7}" type="sibTrans" cxnId="{B854905F-4B2A-42CF-A562-445D24EC809B}">
      <dgm:prSet/>
      <dgm:spPr/>
      <dgm:t>
        <a:bodyPr/>
        <a:lstStyle/>
        <a:p>
          <a:endParaRPr lang="tr-TR"/>
        </a:p>
      </dgm:t>
    </dgm:pt>
    <dgm:pt modelId="{FF34C7B0-1045-4DC4-AD4D-2C94EC918031}">
      <dgm:prSet/>
      <dgm:spPr/>
      <dgm:t>
        <a:bodyPr/>
        <a:lstStyle/>
        <a:p>
          <a:r>
            <a:rPr lang="tr-TR"/>
            <a:t>Spora katılarak, önyargı ve ayrımcılığın üstesinden gelinebilir</a:t>
          </a:r>
          <a:r>
            <a:rPr lang="en-US"/>
            <a:t> </a:t>
          </a:r>
          <a:endParaRPr lang="tr-TR"/>
        </a:p>
      </dgm:t>
    </dgm:pt>
    <dgm:pt modelId="{2654D3FE-C0CB-45EC-A602-B18FB4017587}" type="parTrans" cxnId="{256D4397-83D2-4CC6-84F1-A717ACD78438}">
      <dgm:prSet/>
      <dgm:spPr/>
      <dgm:t>
        <a:bodyPr/>
        <a:lstStyle/>
        <a:p>
          <a:endParaRPr lang="tr-TR"/>
        </a:p>
      </dgm:t>
    </dgm:pt>
    <dgm:pt modelId="{1437F4A2-3A0B-4AF7-8A35-702D164902F1}" type="sibTrans" cxnId="{256D4397-83D2-4CC6-84F1-A717ACD78438}">
      <dgm:prSet/>
      <dgm:spPr/>
      <dgm:t>
        <a:bodyPr/>
        <a:lstStyle/>
        <a:p>
          <a:endParaRPr lang="tr-TR"/>
        </a:p>
      </dgm:t>
    </dgm:pt>
    <dgm:pt modelId="{7CB2E10A-1242-4FBB-81CF-F912E749ACCA}" type="pres">
      <dgm:prSet presAssocID="{B261CDC1-1C87-4CA4-8C86-C5D8EFA06085}" presName="diagram" presStyleCnt="0">
        <dgm:presLayoutVars>
          <dgm:dir/>
          <dgm:resizeHandles val="exact"/>
        </dgm:presLayoutVars>
      </dgm:prSet>
      <dgm:spPr/>
    </dgm:pt>
    <dgm:pt modelId="{7FC90869-AC4C-40FB-BD8D-3189E9A085D8}" type="pres">
      <dgm:prSet presAssocID="{D940EE7A-317C-43F7-ABA8-4AA4AED353B1}" presName="node" presStyleLbl="node1" presStyleIdx="0" presStyleCnt="4">
        <dgm:presLayoutVars>
          <dgm:bulletEnabled val="1"/>
        </dgm:presLayoutVars>
      </dgm:prSet>
      <dgm:spPr/>
    </dgm:pt>
    <dgm:pt modelId="{19AF011B-0B33-4CC0-8B3C-A25D81372C62}" type="pres">
      <dgm:prSet presAssocID="{6763744C-08AC-42E2-8CEF-9B21CC1E3F1D}" presName="sibTrans" presStyleCnt="0"/>
      <dgm:spPr/>
    </dgm:pt>
    <dgm:pt modelId="{73375657-DAC5-4CB1-9F95-8EB44590A800}" type="pres">
      <dgm:prSet presAssocID="{4B2382D6-3968-4AA9-AAB6-DA3A1E8D41F9}" presName="node" presStyleLbl="node1" presStyleIdx="1" presStyleCnt="4">
        <dgm:presLayoutVars>
          <dgm:bulletEnabled val="1"/>
        </dgm:presLayoutVars>
      </dgm:prSet>
      <dgm:spPr/>
    </dgm:pt>
    <dgm:pt modelId="{A94622DC-4C6C-4F4A-8F14-FA9C64E69602}" type="pres">
      <dgm:prSet presAssocID="{07BD02B8-B0A4-496C-9D89-79DAC5A40785}" presName="sibTrans" presStyleCnt="0"/>
      <dgm:spPr/>
    </dgm:pt>
    <dgm:pt modelId="{D520FD6F-A488-4ABC-BB7F-AB8602611E2D}" type="pres">
      <dgm:prSet presAssocID="{1927E28B-1E39-45D2-B62B-2A0318E7C07C}" presName="node" presStyleLbl="node1" presStyleIdx="2" presStyleCnt="4">
        <dgm:presLayoutVars>
          <dgm:bulletEnabled val="1"/>
        </dgm:presLayoutVars>
      </dgm:prSet>
      <dgm:spPr/>
    </dgm:pt>
    <dgm:pt modelId="{96290B28-102D-41C6-9063-151C47C4F945}" type="pres">
      <dgm:prSet presAssocID="{8D2B36C3-C1CB-431A-92B4-27711EAD44F7}" presName="sibTrans" presStyleCnt="0"/>
      <dgm:spPr/>
    </dgm:pt>
    <dgm:pt modelId="{B6369666-5824-494E-ADEC-F7B60C090F49}" type="pres">
      <dgm:prSet presAssocID="{FF34C7B0-1045-4DC4-AD4D-2C94EC918031}" presName="node" presStyleLbl="node1" presStyleIdx="3" presStyleCnt="4">
        <dgm:presLayoutVars>
          <dgm:bulletEnabled val="1"/>
        </dgm:presLayoutVars>
      </dgm:prSet>
      <dgm:spPr/>
    </dgm:pt>
  </dgm:ptLst>
  <dgm:cxnLst>
    <dgm:cxn modelId="{ED00DB21-25B2-4D02-A261-F6CA175D7524}" type="presOf" srcId="{4B2382D6-3968-4AA9-AAB6-DA3A1E8D41F9}" destId="{73375657-DAC5-4CB1-9F95-8EB44590A800}" srcOrd="0" destOrd="0" presId="urn:microsoft.com/office/officeart/2005/8/layout/default"/>
    <dgm:cxn modelId="{0B12F22E-E3F4-431C-8AB1-66A6D107E88F}" type="presOf" srcId="{1927E28B-1E39-45D2-B62B-2A0318E7C07C}" destId="{D520FD6F-A488-4ABC-BB7F-AB8602611E2D}" srcOrd="0" destOrd="0" presId="urn:microsoft.com/office/officeart/2005/8/layout/default"/>
    <dgm:cxn modelId="{B854905F-4B2A-42CF-A562-445D24EC809B}" srcId="{B261CDC1-1C87-4CA4-8C86-C5D8EFA06085}" destId="{1927E28B-1E39-45D2-B62B-2A0318E7C07C}" srcOrd="2" destOrd="0" parTransId="{7F2438FC-2E7F-4C2E-B760-5958B241F45B}" sibTransId="{8D2B36C3-C1CB-431A-92B4-27711EAD44F7}"/>
    <dgm:cxn modelId="{ED04E385-72E3-4DC3-B03A-F0D2B57B6858}" type="presOf" srcId="{D940EE7A-317C-43F7-ABA8-4AA4AED353B1}" destId="{7FC90869-AC4C-40FB-BD8D-3189E9A085D8}" srcOrd="0" destOrd="0" presId="urn:microsoft.com/office/officeart/2005/8/layout/default"/>
    <dgm:cxn modelId="{D6C63891-36D8-4634-8527-A06324EA3971}" srcId="{B261CDC1-1C87-4CA4-8C86-C5D8EFA06085}" destId="{D940EE7A-317C-43F7-ABA8-4AA4AED353B1}" srcOrd="0" destOrd="0" parTransId="{86F23ECA-4075-4BB6-944C-F7067B269330}" sibTransId="{6763744C-08AC-42E2-8CEF-9B21CC1E3F1D}"/>
    <dgm:cxn modelId="{0FAA1197-B315-48E8-AA6C-BBBF616DB2DB}" type="presOf" srcId="{B261CDC1-1C87-4CA4-8C86-C5D8EFA06085}" destId="{7CB2E10A-1242-4FBB-81CF-F912E749ACCA}" srcOrd="0" destOrd="0" presId="urn:microsoft.com/office/officeart/2005/8/layout/default"/>
    <dgm:cxn modelId="{256D4397-83D2-4CC6-84F1-A717ACD78438}" srcId="{B261CDC1-1C87-4CA4-8C86-C5D8EFA06085}" destId="{FF34C7B0-1045-4DC4-AD4D-2C94EC918031}" srcOrd="3" destOrd="0" parTransId="{2654D3FE-C0CB-45EC-A602-B18FB4017587}" sibTransId="{1437F4A2-3A0B-4AF7-8A35-702D164902F1}"/>
    <dgm:cxn modelId="{8ACEE6CD-E0A2-417C-8D28-98B67B77F3AA}" srcId="{B261CDC1-1C87-4CA4-8C86-C5D8EFA06085}" destId="{4B2382D6-3968-4AA9-AAB6-DA3A1E8D41F9}" srcOrd="1" destOrd="0" parTransId="{408D46EE-F369-47BA-B725-56198A7452EB}" sibTransId="{07BD02B8-B0A4-496C-9D89-79DAC5A40785}"/>
    <dgm:cxn modelId="{575E4CE9-1725-4B0A-97C5-952E0C1EFA3E}" type="presOf" srcId="{FF34C7B0-1045-4DC4-AD4D-2C94EC918031}" destId="{B6369666-5824-494E-ADEC-F7B60C090F49}" srcOrd="0" destOrd="0" presId="urn:microsoft.com/office/officeart/2005/8/layout/default"/>
    <dgm:cxn modelId="{46E69E48-FAF5-4594-B462-1AFAF8691EFD}" type="presParOf" srcId="{7CB2E10A-1242-4FBB-81CF-F912E749ACCA}" destId="{7FC90869-AC4C-40FB-BD8D-3189E9A085D8}" srcOrd="0" destOrd="0" presId="urn:microsoft.com/office/officeart/2005/8/layout/default"/>
    <dgm:cxn modelId="{B80907EC-5CB6-4561-9739-D2279B24764C}" type="presParOf" srcId="{7CB2E10A-1242-4FBB-81CF-F912E749ACCA}" destId="{19AF011B-0B33-4CC0-8B3C-A25D81372C62}" srcOrd="1" destOrd="0" presId="urn:microsoft.com/office/officeart/2005/8/layout/default"/>
    <dgm:cxn modelId="{523178AF-F7BE-4D6D-B372-85BB9FD8E996}" type="presParOf" srcId="{7CB2E10A-1242-4FBB-81CF-F912E749ACCA}" destId="{73375657-DAC5-4CB1-9F95-8EB44590A800}" srcOrd="2" destOrd="0" presId="urn:microsoft.com/office/officeart/2005/8/layout/default"/>
    <dgm:cxn modelId="{7AB0BF99-161D-4A97-8820-59BFE4E283EF}" type="presParOf" srcId="{7CB2E10A-1242-4FBB-81CF-F912E749ACCA}" destId="{A94622DC-4C6C-4F4A-8F14-FA9C64E69602}" srcOrd="3" destOrd="0" presId="urn:microsoft.com/office/officeart/2005/8/layout/default"/>
    <dgm:cxn modelId="{DD02EFB3-194A-46AF-9093-FAFD2ED9A631}" type="presParOf" srcId="{7CB2E10A-1242-4FBB-81CF-F912E749ACCA}" destId="{D520FD6F-A488-4ABC-BB7F-AB8602611E2D}" srcOrd="4" destOrd="0" presId="urn:microsoft.com/office/officeart/2005/8/layout/default"/>
    <dgm:cxn modelId="{54B68400-21BD-45F3-9977-861CD251D692}" type="presParOf" srcId="{7CB2E10A-1242-4FBB-81CF-F912E749ACCA}" destId="{96290B28-102D-41C6-9063-151C47C4F945}" srcOrd="5" destOrd="0" presId="urn:microsoft.com/office/officeart/2005/8/layout/default"/>
    <dgm:cxn modelId="{E5580937-AC44-4307-9433-94C4BC36F507}" type="presParOf" srcId="{7CB2E10A-1242-4FBB-81CF-F912E749ACCA}" destId="{B6369666-5824-494E-ADEC-F7B60C090F4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DE877F-50A9-4F7B-A265-F72E26456A56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84B1881-AAAC-4B80-8910-F5260D94C08B}">
      <dgm:prSet/>
      <dgm:spPr/>
      <dgm:t>
        <a:bodyPr/>
        <a:lstStyle/>
        <a:p>
          <a:r>
            <a:rPr lang="tr-TR" dirty="0"/>
            <a:t>Engelli insanlar için dünyada ciddi anlamda sportif çalışmaların başlangıcı 1 Şubat 1945 olarak kabul edilir. </a:t>
          </a:r>
          <a:endParaRPr lang="en-US" dirty="0"/>
        </a:p>
      </dgm:t>
    </dgm:pt>
    <dgm:pt modelId="{05349409-1F03-4412-B5D8-F79C7DC945E0}" type="parTrans" cxnId="{BBCC4CC6-457F-4DE8-A511-A94242ACC828}">
      <dgm:prSet/>
      <dgm:spPr/>
      <dgm:t>
        <a:bodyPr/>
        <a:lstStyle/>
        <a:p>
          <a:endParaRPr lang="en-US"/>
        </a:p>
      </dgm:t>
    </dgm:pt>
    <dgm:pt modelId="{8C26825D-E9F8-40C4-920A-C991D83F00B4}" type="sibTrans" cxnId="{BBCC4CC6-457F-4DE8-A511-A94242ACC828}">
      <dgm:prSet/>
      <dgm:spPr/>
      <dgm:t>
        <a:bodyPr/>
        <a:lstStyle/>
        <a:p>
          <a:endParaRPr lang="en-US"/>
        </a:p>
      </dgm:t>
    </dgm:pt>
    <dgm:pt modelId="{54A4BE29-CB5A-4487-98B4-A9FDA5C4AAC2}">
      <dgm:prSet/>
      <dgm:spPr/>
      <dgm:t>
        <a:bodyPr/>
        <a:lstStyle/>
        <a:p>
          <a:r>
            <a:rPr lang="tr-TR" dirty="0" err="1"/>
            <a:t>İngilterede</a:t>
          </a:r>
          <a:r>
            <a:rPr lang="tr-TR" dirty="0"/>
            <a:t> </a:t>
          </a:r>
          <a:r>
            <a:rPr lang="tr-TR" dirty="0" err="1"/>
            <a:t>Aylesbury</a:t>
          </a:r>
          <a:r>
            <a:rPr lang="tr-TR" dirty="0"/>
            <a:t> kentinde </a:t>
          </a:r>
          <a:r>
            <a:rPr lang="tr-TR" dirty="0" err="1"/>
            <a:t>Stoke</a:t>
          </a:r>
          <a:r>
            <a:rPr lang="tr-TR" dirty="0"/>
            <a:t> </a:t>
          </a:r>
          <a:r>
            <a:rPr lang="tr-TR" dirty="0" err="1"/>
            <a:t>Mandeville</a:t>
          </a:r>
          <a:r>
            <a:rPr lang="tr-TR" dirty="0"/>
            <a:t> Rehabilitasyon Merkezinde </a:t>
          </a:r>
          <a:r>
            <a:rPr lang="tr-TR" dirty="0" err="1"/>
            <a:t>Dr.Ludwig</a:t>
          </a:r>
          <a:r>
            <a:rPr lang="tr-TR" dirty="0"/>
            <a:t> </a:t>
          </a:r>
          <a:r>
            <a:rPr lang="tr-TR" dirty="0" err="1"/>
            <a:t>Guttmann</a:t>
          </a:r>
          <a:r>
            <a:rPr lang="tr-TR" dirty="0"/>
            <a:t> </a:t>
          </a:r>
          <a:r>
            <a:rPr lang="tr-TR" dirty="0" err="1"/>
            <a:t>II.Dünya</a:t>
          </a:r>
          <a:r>
            <a:rPr lang="tr-TR" dirty="0"/>
            <a:t> Savaşında yaralanmış parapleji hastalarının rehabilitasyonu için sporu kullanmaya başlamıştır. </a:t>
          </a:r>
          <a:endParaRPr lang="en-US" dirty="0"/>
        </a:p>
      </dgm:t>
    </dgm:pt>
    <dgm:pt modelId="{A935E16E-313C-4DEB-A5E8-22D0CDCCC6AE}" type="parTrans" cxnId="{76E79433-7E6B-4525-8560-15695C5AC388}">
      <dgm:prSet/>
      <dgm:spPr/>
      <dgm:t>
        <a:bodyPr/>
        <a:lstStyle/>
        <a:p>
          <a:endParaRPr lang="en-US"/>
        </a:p>
      </dgm:t>
    </dgm:pt>
    <dgm:pt modelId="{7E45673A-EF6D-4078-8F06-587159B7AF3B}" type="sibTrans" cxnId="{76E79433-7E6B-4525-8560-15695C5AC388}">
      <dgm:prSet/>
      <dgm:spPr/>
      <dgm:t>
        <a:bodyPr/>
        <a:lstStyle/>
        <a:p>
          <a:endParaRPr lang="en-US"/>
        </a:p>
      </dgm:t>
    </dgm:pt>
    <dgm:pt modelId="{563F9988-8310-4C50-9B55-446B6347C30A}" type="pres">
      <dgm:prSet presAssocID="{2BDE877F-50A9-4F7B-A265-F72E26456A56}" presName="linear" presStyleCnt="0">
        <dgm:presLayoutVars>
          <dgm:animLvl val="lvl"/>
          <dgm:resizeHandles val="exact"/>
        </dgm:presLayoutVars>
      </dgm:prSet>
      <dgm:spPr/>
    </dgm:pt>
    <dgm:pt modelId="{32EB7D41-BFBA-4486-8053-65AAA7686221}" type="pres">
      <dgm:prSet presAssocID="{F84B1881-AAAC-4B80-8910-F5260D94C08B}" presName="parentText" presStyleLbl="node1" presStyleIdx="0" presStyleCnt="2" custScaleY="88024">
        <dgm:presLayoutVars>
          <dgm:chMax val="0"/>
          <dgm:bulletEnabled val="1"/>
        </dgm:presLayoutVars>
      </dgm:prSet>
      <dgm:spPr/>
    </dgm:pt>
    <dgm:pt modelId="{FDD55C0A-C2EF-42C7-9A4A-670ACDE068A1}" type="pres">
      <dgm:prSet presAssocID="{8C26825D-E9F8-40C4-920A-C991D83F00B4}" presName="spacer" presStyleCnt="0"/>
      <dgm:spPr/>
    </dgm:pt>
    <dgm:pt modelId="{D8EAAAE8-1EBE-40EB-B177-962C28DB7DCA}" type="pres">
      <dgm:prSet presAssocID="{54A4BE29-CB5A-4487-98B4-A9FDA5C4AAC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2C4081E-7B4E-491E-99D0-45292FC70915}" type="presOf" srcId="{54A4BE29-CB5A-4487-98B4-A9FDA5C4AAC2}" destId="{D8EAAAE8-1EBE-40EB-B177-962C28DB7DCA}" srcOrd="0" destOrd="0" presId="urn:microsoft.com/office/officeart/2005/8/layout/vList2"/>
    <dgm:cxn modelId="{76E79433-7E6B-4525-8560-15695C5AC388}" srcId="{2BDE877F-50A9-4F7B-A265-F72E26456A56}" destId="{54A4BE29-CB5A-4487-98B4-A9FDA5C4AAC2}" srcOrd="1" destOrd="0" parTransId="{A935E16E-313C-4DEB-A5E8-22D0CDCCC6AE}" sibTransId="{7E45673A-EF6D-4078-8F06-587159B7AF3B}"/>
    <dgm:cxn modelId="{9E9A9172-3BB4-4CD6-B369-F63D88408F6A}" type="presOf" srcId="{F84B1881-AAAC-4B80-8910-F5260D94C08B}" destId="{32EB7D41-BFBA-4486-8053-65AAA7686221}" srcOrd="0" destOrd="0" presId="urn:microsoft.com/office/officeart/2005/8/layout/vList2"/>
    <dgm:cxn modelId="{BBCC4CC6-457F-4DE8-A511-A94242ACC828}" srcId="{2BDE877F-50A9-4F7B-A265-F72E26456A56}" destId="{F84B1881-AAAC-4B80-8910-F5260D94C08B}" srcOrd="0" destOrd="0" parTransId="{05349409-1F03-4412-B5D8-F79C7DC945E0}" sibTransId="{8C26825D-E9F8-40C4-920A-C991D83F00B4}"/>
    <dgm:cxn modelId="{D026E5EB-80FD-40CD-9C1A-182B05EB4203}" type="presOf" srcId="{2BDE877F-50A9-4F7B-A265-F72E26456A56}" destId="{563F9988-8310-4C50-9B55-446B6347C30A}" srcOrd="0" destOrd="0" presId="urn:microsoft.com/office/officeart/2005/8/layout/vList2"/>
    <dgm:cxn modelId="{8FDA3207-11B3-4E8F-8369-3984601CC28D}" type="presParOf" srcId="{563F9988-8310-4C50-9B55-446B6347C30A}" destId="{32EB7D41-BFBA-4486-8053-65AAA7686221}" srcOrd="0" destOrd="0" presId="urn:microsoft.com/office/officeart/2005/8/layout/vList2"/>
    <dgm:cxn modelId="{21FC1487-9B1A-4E24-8089-340D51224A99}" type="presParOf" srcId="{563F9988-8310-4C50-9B55-446B6347C30A}" destId="{FDD55C0A-C2EF-42C7-9A4A-670ACDE068A1}" srcOrd="1" destOrd="0" presId="urn:microsoft.com/office/officeart/2005/8/layout/vList2"/>
    <dgm:cxn modelId="{3AA2E687-0009-4D6D-ABA1-4DBAA6F89E14}" type="presParOf" srcId="{563F9988-8310-4C50-9B55-446B6347C30A}" destId="{D8EAAAE8-1EBE-40EB-B177-962C28DB7DC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7542DBA-469E-42C3-B6F0-AFC76078A1FE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7365478-5E87-4842-AFFA-F28153A5E0A1}">
      <dgm:prSet/>
      <dgm:spPr/>
      <dgm:t>
        <a:bodyPr/>
        <a:lstStyle/>
        <a:p>
          <a:r>
            <a:rPr lang="tr-TR" dirty="0" err="1"/>
            <a:t>Dr.Guttmann</a:t>
          </a:r>
          <a:r>
            <a:rPr lang="tr-TR" dirty="0"/>
            <a:t> ilk olarak okçuluk, bowling , bilardo ve masa tenisi ile başlamış.</a:t>
          </a:r>
          <a:endParaRPr lang="en-US" dirty="0"/>
        </a:p>
      </dgm:t>
    </dgm:pt>
    <dgm:pt modelId="{4EE364B2-4507-4257-968D-0FE4E2180C67}" type="parTrans" cxnId="{CDCFB421-B8AC-4B0E-A961-909CA7907B50}">
      <dgm:prSet/>
      <dgm:spPr/>
      <dgm:t>
        <a:bodyPr/>
        <a:lstStyle/>
        <a:p>
          <a:endParaRPr lang="en-US"/>
        </a:p>
      </dgm:t>
    </dgm:pt>
    <dgm:pt modelId="{1C06F55A-60D3-43FA-B62F-32869A986821}" type="sibTrans" cxnId="{CDCFB421-B8AC-4B0E-A961-909CA7907B50}">
      <dgm:prSet/>
      <dgm:spPr/>
      <dgm:t>
        <a:bodyPr/>
        <a:lstStyle/>
        <a:p>
          <a:endParaRPr lang="en-US"/>
        </a:p>
      </dgm:t>
    </dgm:pt>
    <dgm:pt modelId="{484A677E-1F16-475A-ABD0-F69943CB16B3}">
      <dgm:prSet/>
      <dgm:spPr/>
      <dgm:t>
        <a:bodyPr/>
        <a:lstStyle/>
        <a:p>
          <a:r>
            <a:rPr lang="tr-TR" dirty="0" err="1"/>
            <a:t>Dr.Guttmann</a:t>
          </a:r>
          <a:r>
            <a:rPr lang="tr-TR" dirty="0"/>
            <a:t> tekerlekli sandalye ile basketbol ardından eskrim, cirit, gülle, tekerlekli sandalye yarışı, tekerlekli sandalye ile slalom yarışı ve halter eklenmiştir.</a:t>
          </a:r>
          <a:endParaRPr lang="en-US" dirty="0"/>
        </a:p>
      </dgm:t>
    </dgm:pt>
    <dgm:pt modelId="{DDD1C850-E2B9-468C-A48B-01707E906894}" type="parTrans" cxnId="{D13B346A-7976-4B4E-8FFF-53B41CBD752D}">
      <dgm:prSet/>
      <dgm:spPr/>
      <dgm:t>
        <a:bodyPr/>
        <a:lstStyle/>
        <a:p>
          <a:endParaRPr lang="en-US"/>
        </a:p>
      </dgm:t>
    </dgm:pt>
    <dgm:pt modelId="{5ABAFD7D-6B7F-4DCF-87C6-47E4667A8F87}" type="sibTrans" cxnId="{D13B346A-7976-4B4E-8FFF-53B41CBD752D}">
      <dgm:prSet/>
      <dgm:spPr/>
      <dgm:t>
        <a:bodyPr/>
        <a:lstStyle/>
        <a:p>
          <a:endParaRPr lang="en-US"/>
        </a:p>
      </dgm:t>
    </dgm:pt>
    <dgm:pt modelId="{3F0578C1-ACA0-4F91-BDDD-AFBCB6BC7701}" type="pres">
      <dgm:prSet presAssocID="{C7542DBA-469E-42C3-B6F0-AFC76078A1FE}" presName="linear" presStyleCnt="0">
        <dgm:presLayoutVars>
          <dgm:animLvl val="lvl"/>
          <dgm:resizeHandles val="exact"/>
        </dgm:presLayoutVars>
      </dgm:prSet>
      <dgm:spPr/>
    </dgm:pt>
    <dgm:pt modelId="{4A840182-6E50-4097-827C-3772BE264704}" type="pres">
      <dgm:prSet presAssocID="{27365478-5E87-4842-AFFA-F28153A5E0A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FCA182-DA82-4022-B553-A44D44BB7B6E}" type="pres">
      <dgm:prSet presAssocID="{1C06F55A-60D3-43FA-B62F-32869A986821}" presName="spacer" presStyleCnt="0"/>
      <dgm:spPr/>
    </dgm:pt>
    <dgm:pt modelId="{72A410D4-7E1F-4405-B005-7DF70308BA62}" type="pres">
      <dgm:prSet presAssocID="{484A677E-1F16-475A-ABD0-F69943CB16B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DCFB421-B8AC-4B0E-A961-909CA7907B50}" srcId="{C7542DBA-469E-42C3-B6F0-AFC76078A1FE}" destId="{27365478-5E87-4842-AFFA-F28153A5E0A1}" srcOrd="0" destOrd="0" parTransId="{4EE364B2-4507-4257-968D-0FE4E2180C67}" sibTransId="{1C06F55A-60D3-43FA-B62F-32869A986821}"/>
    <dgm:cxn modelId="{D13B346A-7976-4B4E-8FFF-53B41CBD752D}" srcId="{C7542DBA-469E-42C3-B6F0-AFC76078A1FE}" destId="{484A677E-1F16-475A-ABD0-F69943CB16B3}" srcOrd="1" destOrd="0" parTransId="{DDD1C850-E2B9-468C-A48B-01707E906894}" sibTransId="{5ABAFD7D-6B7F-4DCF-87C6-47E4667A8F87}"/>
    <dgm:cxn modelId="{75FF2470-F623-4B1D-AA1E-1BEB39B42477}" type="presOf" srcId="{27365478-5E87-4842-AFFA-F28153A5E0A1}" destId="{4A840182-6E50-4097-827C-3772BE264704}" srcOrd="0" destOrd="0" presId="urn:microsoft.com/office/officeart/2005/8/layout/vList2"/>
    <dgm:cxn modelId="{BFE5D7B3-BC20-41A6-9F71-B2154BB0A0D9}" type="presOf" srcId="{C7542DBA-469E-42C3-B6F0-AFC76078A1FE}" destId="{3F0578C1-ACA0-4F91-BDDD-AFBCB6BC7701}" srcOrd="0" destOrd="0" presId="urn:microsoft.com/office/officeart/2005/8/layout/vList2"/>
    <dgm:cxn modelId="{8F03B2E3-702C-46D5-AB14-48F28B105F66}" type="presOf" srcId="{484A677E-1F16-475A-ABD0-F69943CB16B3}" destId="{72A410D4-7E1F-4405-B005-7DF70308BA62}" srcOrd="0" destOrd="0" presId="urn:microsoft.com/office/officeart/2005/8/layout/vList2"/>
    <dgm:cxn modelId="{8E7DEC4D-EAE6-4EA7-9A11-4D7594BB57A3}" type="presParOf" srcId="{3F0578C1-ACA0-4F91-BDDD-AFBCB6BC7701}" destId="{4A840182-6E50-4097-827C-3772BE264704}" srcOrd="0" destOrd="0" presId="urn:microsoft.com/office/officeart/2005/8/layout/vList2"/>
    <dgm:cxn modelId="{11033460-508B-4B85-8E74-E7531A80BD4A}" type="presParOf" srcId="{3F0578C1-ACA0-4F91-BDDD-AFBCB6BC7701}" destId="{66FCA182-DA82-4022-B553-A44D44BB7B6E}" srcOrd="1" destOrd="0" presId="urn:microsoft.com/office/officeart/2005/8/layout/vList2"/>
    <dgm:cxn modelId="{B31A3A1A-9FB1-491A-A6B7-FC087B9C8F1E}" type="presParOf" srcId="{3F0578C1-ACA0-4F91-BDDD-AFBCB6BC7701}" destId="{72A410D4-7E1F-4405-B005-7DF70308BA6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DC2222-C6F5-4273-BF6F-D74AA47A5321}" type="doc">
      <dgm:prSet loTypeId="urn:microsoft.com/office/officeart/2005/8/layout/hList6" loCatId="list" qsTypeId="urn:microsoft.com/office/officeart/2005/8/quickstyle/simple2" qsCatId="simple" csTypeId="urn:microsoft.com/office/officeart/2005/8/colors/accent0_1" csCatId="mainScheme"/>
      <dgm:spPr/>
      <dgm:t>
        <a:bodyPr/>
        <a:lstStyle/>
        <a:p>
          <a:endParaRPr lang="tr-TR"/>
        </a:p>
      </dgm:t>
    </dgm:pt>
    <dgm:pt modelId="{0D0DEABA-094E-464B-81DF-4A1206656F2A}">
      <dgm:prSet/>
      <dgm:spPr/>
      <dgm:t>
        <a:bodyPr/>
        <a:lstStyle/>
        <a:p>
          <a:pPr algn="l"/>
          <a:r>
            <a:rPr lang="tr-TR" dirty="0"/>
            <a:t>Dr.Guttmann 28 Temmuz 1948 tarihinde </a:t>
          </a:r>
          <a:r>
            <a:rPr lang="tr-TR" dirty="0" err="1"/>
            <a:t>I.Stoke</a:t>
          </a:r>
          <a:r>
            <a:rPr lang="tr-TR" dirty="0"/>
            <a:t> </a:t>
          </a:r>
          <a:r>
            <a:rPr lang="tr-TR" dirty="0" err="1"/>
            <a:t>Mandeville</a:t>
          </a:r>
          <a:r>
            <a:rPr lang="tr-TR" dirty="0"/>
            <a:t> Engelliler Oyunlarını düzenlemiştir. Bu oyunlara savaş gazisi 16 kişi katılmıştır. 1949’da düzenlediği ikinci oyunların ödül dağıtımı sırasında </a:t>
          </a:r>
          <a:r>
            <a:rPr lang="tr-TR" dirty="0" err="1"/>
            <a:t>Dr.Guttmann</a:t>
          </a:r>
          <a:r>
            <a:rPr lang="tr-TR" dirty="0"/>
            <a:t> </a:t>
          </a:r>
          <a:r>
            <a:rPr lang="tr-TR" b="1" dirty="0"/>
            <a:t>“Engellilerin spor etkinliklerinin İngiltere sınırlarının dışına çıkartılıp, uluslararası düzeye getirilmesi”</a:t>
          </a:r>
          <a:r>
            <a:rPr lang="tr-TR" dirty="0"/>
            <a:t> önermiştir. </a:t>
          </a:r>
        </a:p>
      </dgm:t>
    </dgm:pt>
    <dgm:pt modelId="{1189AED3-7ECC-4DBC-BF1C-B727ACBA382A}" type="parTrans" cxnId="{11B131B9-13E7-4936-96CD-F11E4F17F86C}">
      <dgm:prSet/>
      <dgm:spPr/>
      <dgm:t>
        <a:bodyPr/>
        <a:lstStyle/>
        <a:p>
          <a:endParaRPr lang="tr-TR"/>
        </a:p>
      </dgm:t>
    </dgm:pt>
    <dgm:pt modelId="{52EDB566-B905-4828-935D-56153939A805}" type="sibTrans" cxnId="{11B131B9-13E7-4936-96CD-F11E4F17F86C}">
      <dgm:prSet/>
      <dgm:spPr/>
      <dgm:t>
        <a:bodyPr/>
        <a:lstStyle/>
        <a:p>
          <a:endParaRPr lang="tr-TR"/>
        </a:p>
      </dgm:t>
    </dgm:pt>
    <dgm:pt modelId="{4F36CBD1-BF49-45B0-9FFB-28198E9C8EBE}" type="pres">
      <dgm:prSet presAssocID="{65DC2222-C6F5-4273-BF6F-D74AA47A5321}" presName="Name0" presStyleCnt="0">
        <dgm:presLayoutVars>
          <dgm:dir/>
          <dgm:resizeHandles val="exact"/>
        </dgm:presLayoutVars>
      </dgm:prSet>
      <dgm:spPr/>
    </dgm:pt>
    <dgm:pt modelId="{B0E26FF4-0A0A-40E9-9C31-BEA2B3538D43}" type="pres">
      <dgm:prSet presAssocID="{0D0DEABA-094E-464B-81DF-4A1206656F2A}" presName="node" presStyleLbl="node1" presStyleIdx="0" presStyleCnt="1">
        <dgm:presLayoutVars>
          <dgm:bulletEnabled val="1"/>
        </dgm:presLayoutVars>
      </dgm:prSet>
      <dgm:spPr/>
    </dgm:pt>
  </dgm:ptLst>
  <dgm:cxnLst>
    <dgm:cxn modelId="{3B5D462E-267F-4A66-A7EE-53CF34B72C82}" type="presOf" srcId="{0D0DEABA-094E-464B-81DF-4A1206656F2A}" destId="{B0E26FF4-0A0A-40E9-9C31-BEA2B3538D43}" srcOrd="0" destOrd="0" presId="urn:microsoft.com/office/officeart/2005/8/layout/hList6"/>
    <dgm:cxn modelId="{11B131B9-13E7-4936-96CD-F11E4F17F86C}" srcId="{65DC2222-C6F5-4273-BF6F-D74AA47A5321}" destId="{0D0DEABA-094E-464B-81DF-4A1206656F2A}" srcOrd="0" destOrd="0" parTransId="{1189AED3-7ECC-4DBC-BF1C-B727ACBA382A}" sibTransId="{52EDB566-B905-4828-935D-56153939A805}"/>
    <dgm:cxn modelId="{978808DA-ACE3-4BFF-A0D4-64DCDB6CC94D}" type="presOf" srcId="{65DC2222-C6F5-4273-BF6F-D74AA47A5321}" destId="{4F36CBD1-BF49-45B0-9FFB-28198E9C8EBE}" srcOrd="0" destOrd="0" presId="urn:microsoft.com/office/officeart/2005/8/layout/hList6"/>
    <dgm:cxn modelId="{CC516DAD-D6DE-40EA-ACBC-8A2D50DA56BB}" type="presParOf" srcId="{4F36CBD1-BF49-45B0-9FFB-28198E9C8EBE}" destId="{B0E26FF4-0A0A-40E9-9C31-BEA2B3538D43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1C35501-2ED0-44D7-83A1-1802ADFF9F4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0615817-9156-4460-A6EF-01D89B0C8A3E}">
      <dgm:prSet/>
      <dgm:spPr/>
      <dgm:t>
        <a:bodyPr/>
        <a:lstStyle/>
        <a:p>
          <a:r>
            <a:rPr lang="tr-TR" dirty="0"/>
            <a:t>O dönemde çok ilgi görmeyen bu öneriden üç yıl sonra 1952de Hollanda’dan küçük bir engelli sporcu kafilesi gelmiş ve ilk uluslar arası ilişki gerçekleşmiştir.</a:t>
          </a:r>
        </a:p>
      </dgm:t>
    </dgm:pt>
    <dgm:pt modelId="{C00923D8-FD6D-4A1C-B0AC-F586D21019E1}" type="parTrans" cxnId="{E49FBFB1-2468-4357-893F-D5CB9778639F}">
      <dgm:prSet/>
      <dgm:spPr/>
      <dgm:t>
        <a:bodyPr/>
        <a:lstStyle/>
        <a:p>
          <a:endParaRPr lang="tr-TR"/>
        </a:p>
      </dgm:t>
    </dgm:pt>
    <dgm:pt modelId="{D633FA80-FB02-412B-A37E-C6CB3D419792}" type="sibTrans" cxnId="{E49FBFB1-2468-4357-893F-D5CB9778639F}">
      <dgm:prSet/>
      <dgm:spPr/>
      <dgm:t>
        <a:bodyPr/>
        <a:lstStyle/>
        <a:p>
          <a:endParaRPr lang="tr-TR"/>
        </a:p>
      </dgm:t>
    </dgm:pt>
    <dgm:pt modelId="{2C55C517-7A95-4075-8F89-5062F7B11E1C}" type="pres">
      <dgm:prSet presAssocID="{A1C35501-2ED0-44D7-83A1-1802ADFF9F46}" presName="Name0" presStyleCnt="0">
        <dgm:presLayoutVars>
          <dgm:chMax val="7"/>
          <dgm:chPref val="7"/>
          <dgm:dir/>
        </dgm:presLayoutVars>
      </dgm:prSet>
      <dgm:spPr/>
    </dgm:pt>
    <dgm:pt modelId="{CA556493-9464-46A1-8EEC-F82DF88B01BD}" type="pres">
      <dgm:prSet presAssocID="{A1C35501-2ED0-44D7-83A1-1802ADFF9F46}" presName="Name1" presStyleCnt="0"/>
      <dgm:spPr/>
    </dgm:pt>
    <dgm:pt modelId="{6F01311F-9FA9-4D88-9314-ECA2B46E2D8C}" type="pres">
      <dgm:prSet presAssocID="{A1C35501-2ED0-44D7-83A1-1802ADFF9F46}" presName="cycle" presStyleCnt="0"/>
      <dgm:spPr/>
    </dgm:pt>
    <dgm:pt modelId="{6A4AA129-E0BF-4430-9508-DDA79338E01B}" type="pres">
      <dgm:prSet presAssocID="{A1C35501-2ED0-44D7-83A1-1802ADFF9F46}" presName="srcNode" presStyleLbl="node1" presStyleIdx="0" presStyleCnt="1"/>
      <dgm:spPr/>
    </dgm:pt>
    <dgm:pt modelId="{651FF9D7-704F-4143-A7EF-414CD7AEDFA0}" type="pres">
      <dgm:prSet presAssocID="{A1C35501-2ED0-44D7-83A1-1802ADFF9F46}" presName="conn" presStyleLbl="parChTrans1D2" presStyleIdx="0" presStyleCnt="1"/>
      <dgm:spPr/>
    </dgm:pt>
    <dgm:pt modelId="{DF66BA27-8EA0-4826-B758-1465FA4827A7}" type="pres">
      <dgm:prSet presAssocID="{A1C35501-2ED0-44D7-83A1-1802ADFF9F46}" presName="extraNode" presStyleLbl="node1" presStyleIdx="0" presStyleCnt="1"/>
      <dgm:spPr/>
    </dgm:pt>
    <dgm:pt modelId="{C5382B45-FDED-48E4-A285-FA4E5A8BE464}" type="pres">
      <dgm:prSet presAssocID="{A1C35501-2ED0-44D7-83A1-1802ADFF9F46}" presName="dstNode" presStyleLbl="node1" presStyleIdx="0" presStyleCnt="1"/>
      <dgm:spPr/>
    </dgm:pt>
    <dgm:pt modelId="{F3E25F4B-3802-4884-A96D-2EB2BA799225}" type="pres">
      <dgm:prSet presAssocID="{50615817-9156-4460-A6EF-01D89B0C8A3E}" presName="text_1" presStyleLbl="node1" presStyleIdx="0" presStyleCnt="1">
        <dgm:presLayoutVars>
          <dgm:bulletEnabled val="1"/>
        </dgm:presLayoutVars>
      </dgm:prSet>
      <dgm:spPr/>
    </dgm:pt>
    <dgm:pt modelId="{6AC6C761-E310-4A59-8533-308A945FCF40}" type="pres">
      <dgm:prSet presAssocID="{50615817-9156-4460-A6EF-01D89B0C8A3E}" presName="accent_1" presStyleCnt="0"/>
      <dgm:spPr/>
    </dgm:pt>
    <dgm:pt modelId="{4CA9C728-5E36-458E-9A4B-E75A54BB711E}" type="pres">
      <dgm:prSet presAssocID="{50615817-9156-4460-A6EF-01D89B0C8A3E}" presName="accentRepeatNode" presStyleLbl="solidFgAcc1" presStyleIdx="0" presStyleCnt="1"/>
      <dgm:spPr/>
    </dgm:pt>
  </dgm:ptLst>
  <dgm:cxnLst>
    <dgm:cxn modelId="{AAD72459-7712-4AB9-84AC-D85FA5226690}" type="presOf" srcId="{50615817-9156-4460-A6EF-01D89B0C8A3E}" destId="{F3E25F4B-3802-4884-A96D-2EB2BA799225}" srcOrd="0" destOrd="0" presId="urn:microsoft.com/office/officeart/2008/layout/VerticalCurvedList"/>
    <dgm:cxn modelId="{AC347F9F-88DF-4D4B-87D0-39A4433D23DC}" type="presOf" srcId="{A1C35501-2ED0-44D7-83A1-1802ADFF9F46}" destId="{2C55C517-7A95-4075-8F89-5062F7B11E1C}" srcOrd="0" destOrd="0" presId="urn:microsoft.com/office/officeart/2008/layout/VerticalCurvedList"/>
    <dgm:cxn modelId="{E49FBFB1-2468-4357-893F-D5CB9778639F}" srcId="{A1C35501-2ED0-44D7-83A1-1802ADFF9F46}" destId="{50615817-9156-4460-A6EF-01D89B0C8A3E}" srcOrd="0" destOrd="0" parTransId="{C00923D8-FD6D-4A1C-B0AC-F586D21019E1}" sibTransId="{D633FA80-FB02-412B-A37E-C6CB3D419792}"/>
    <dgm:cxn modelId="{4666A5E3-A118-4A1B-965A-50DE66991669}" type="presOf" srcId="{D633FA80-FB02-412B-A37E-C6CB3D419792}" destId="{651FF9D7-704F-4143-A7EF-414CD7AEDFA0}" srcOrd="0" destOrd="0" presId="urn:microsoft.com/office/officeart/2008/layout/VerticalCurvedList"/>
    <dgm:cxn modelId="{1D104DEB-EB20-49FD-811D-5C71CF17CDF7}" type="presParOf" srcId="{2C55C517-7A95-4075-8F89-5062F7B11E1C}" destId="{CA556493-9464-46A1-8EEC-F82DF88B01BD}" srcOrd="0" destOrd="0" presId="urn:microsoft.com/office/officeart/2008/layout/VerticalCurvedList"/>
    <dgm:cxn modelId="{BA279CDC-3624-4379-A777-471322FC4CB9}" type="presParOf" srcId="{CA556493-9464-46A1-8EEC-F82DF88B01BD}" destId="{6F01311F-9FA9-4D88-9314-ECA2B46E2D8C}" srcOrd="0" destOrd="0" presId="urn:microsoft.com/office/officeart/2008/layout/VerticalCurvedList"/>
    <dgm:cxn modelId="{057C584B-D1E6-4889-9CF9-E3FB01326A47}" type="presParOf" srcId="{6F01311F-9FA9-4D88-9314-ECA2B46E2D8C}" destId="{6A4AA129-E0BF-4430-9508-DDA79338E01B}" srcOrd="0" destOrd="0" presId="urn:microsoft.com/office/officeart/2008/layout/VerticalCurvedList"/>
    <dgm:cxn modelId="{5DB22F2D-4DE2-4CC0-BE01-8B7E9B35749E}" type="presParOf" srcId="{6F01311F-9FA9-4D88-9314-ECA2B46E2D8C}" destId="{651FF9D7-704F-4143-A7EF-414CD7AEDFA0}" srcOrd="1" destOrd="0" presId="urn:microsoft.com/office/officeart/2008/layout/VerticalCurvedList"/>
    <dgm:cxn modelId="{4AC955A4-C867-4455-B7D0-C63FC495B11C}" type="presParOf" srcId="{6F01311F-9FA9-4D88-9314-ECA2B46E2D8C}" destId="{DF66BA27-8EA0-4826-B758-1465FA4827A7}" srcOrd="2" destOrd="0" presId="urn:microsoft.com/office/officeart/2008/layout/VerticalCurvedList"/>
    <dgm:cxn modelId="{56C8490E-F5A2-46F2-9BEF-892999170A10}" type="presParOf" srcId="{6F01311F-9FA9-4D88-9314-ECA2B46E2D8C}" destId="{C5382B45-FDED-48E4-A285-FA4E5A8BE464}" srcOrd="3" destOrd="0" presId="urn:microsoft.com/office/officeart/2008/layout/VerticalCurvedList"/>
    <dgm:cxn modelId="{302F040A-86E5-43E0-ADC5-64A6C46AFBFD}" type="presParOf" srcId="{CA556493-9464-46A1-8EEC-F82DF88B01BD}" destId="{F3E25F4B-3802-4884-A96D-2EB2BA799225}" srcOrd="1" destOrd="0" presId="urn:microsoft.com/office/officeart/2008/layout/VerticalCurvedList"/>
    <dgm:cxn modelId="{FBD2EFF2-B06A-4650-9752-48E73261A039}" type="presParOf" srcId="{CA556493-9464-46A1-8EEC-F82DF88B01BD}" destId="{6AC6C761-E310-4A59-8533-308A945FCF40}" srcOrd="2" destOrd="0" presId="urn:microsoft.com/office/officeart/2008/layout/VerticalCurvedList"/>
    <dgm:cxn modelId="{23DA4D52-A2C3-4C0A-A34C-1C1B3A534540}" type="presParOf" srcId="{6AC6C761-E310-4A59-8533-308A945FCF40}" destId="{4CA9C728-5E36-458E-9A4B-E75A54BB711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87B0552-2E5C-4006-ADB8-84A6C305BC86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D3E6C9-DB61-4141-8795-19FF05151924}">
      <dgm:prSet/>
      <dgm:spPr/>
      <dgm:t>
        <a:bodyPr/>
        <a:lstStyle/>
        <a:p>
          <a:r>
            <a:rPr lang="tr-TR" dirty="0"/>
            <a:t>1956 Melbourne Olimpiyat Oyunları sırasında Uluslararası Olimpiyat Komitesi, </a:t>
          </a:r>
          <a:r>
            <a:rPr lang="tr-TR" dirty="0" err="1"/>
            <a:t>Stoke</a:t>
          </a:r>
          <a:r>
            <a:rPr lang="tr-TR" dirty="0"/>
            <a:t> </a:t>
          </a:r>
          <a:r>
            <a:rPr lang="tr-TR" dirty="0" err="1"/>
            <a:t>Mandeville</a:t>
          </a:r>
          <a:r>
            <a:rPr lang="tr-TR" dirty="0"/>
            <a:t> Oyunları Organizasyon Komitesine “Olimpik İdeale Hizmet” ödülü vermiştir.</a:t>
          </a:r>
          <a:endParaRPr lang="en-US" dirty="0"/>
        </a:p>
      </dgm:t>
    </dgm:pt>
    <dgm:pt modelId="{70CB3F2E-FE79-4E46-9593-590A268FB861}" type="parTrans" cxnId="{55D2C88A-CF7D-4F7D-98C3-32BF99694ECC}">
      <dgm:prSet/>
      <dgm:spPr/>
      <dgm:t>
        <a:bodyPr/>
        <a:lstStyle/>
        <a:p>
          <a:endParaRPr lang="en-US"/>
        </a:p>
      </dgm:t>
    </dgm:pt>
    <dgm:pt modelId="{7F4859B5-A48B-4A98-BF0E-F406A9AFDB3F}" type="sibTrans" cxnId="{55D2C88A-CF7D-4F7D-98C3-32BF99694ECC}">
      <dgm:prSet/>
      <dgm:spPr/>
      <dgm:t>
        <a:bodyPr/>
        <a:lstStyle/>
        <a:p>
          <a:endParaRPr lang="en-US"/>
        </a:p>
      </dgm:t>
    </dgm:pt>
    <dgm:pt modelId="{93329DAF-7F5B-41D2-8ABD-B79F3902DACB}">
      <dgm:prSet/>
      <dgm:spPr/>
      <dgm:t>
        <a:bodyPr/>
        <a:lstStyle/>
        <a:p>
          <a:r>
            <a:rPr lang="tr-TR" dirty="0"/>
            <a:t>1957 yılında yapılan oyunlara ise İngiltere dışından 360 sporcu katılmıştır. Aynı yıl “</a:t>
          </a:r>
          <a:r>
            <a:rPr lang="tr-TR" dirty="0" err="1"/>
            <a:t>Stoke</a:t>
          </a:r>
          <a:r>
            <a:rPr lang="tr-TR" dirty="0"/>
            <a:t> </a:t>
          </a:r>
          <a:r>
            <a:rPr lang="tr-TR" dirty="0" err="1"/>
            <a:t>Mandeville</a:t>
          </a:r>
          <a:r>
            <a:rPr lang="tr-TR" dirty="0"/>
            <a:t> Oyunları Komitesi” kurulmuştur. Oyunlar üç yıl art arda orada yapılmış ve daha sonra olimpiyatların yapıldığı şehirlerde yapılması kararlaştırılmış ve </a:t>
          </a:r>
          <a:r>
            <a:rPr lang="tr-TR" dirty="0" err="1"/>
            <a:t>Paralimpik</a:t>
          </a:r>
          <a:r>
            <a:rPr lang="tr-TR" dirty="0"/>
            <a:t> Oyunlar doğmuştur.</a:t>
          </a:r>
          <a:endParaRPr lang="en-US" dirty="0"/>
        </a:p>
      </dgm:t>
    </dgm:pt>
    <dgm:pt modelId="{5D44B46C-2253-476C-839A-27B0A50BE64D}" type="parTrans" cxnId="{868E9437-0EA9-425B-B2BB-9BEE9E1B57A4}">
      <dgm:prSet/>
      <dgm:spPr/>
      <dgm:t>
        <a:bodyPr/>
        <a:lstStyle/>
        <a:p>
          <a:endParaRPr lang="en-US"/>
        </a:p>
      </dgm:t>
    </dgm:pt>
    <dgm:pt modelId="{839293C3-DC93-46D0-BE2C-DA06598BF729}" type="sibTrans" cxnId="{868E9437-0EA9-425B-B2BB-9BEE9E1B57A4}">
      <dgm:prSet/>
      <dgm:spPr/>
      <dgm:t>
        <a:bodyPr/>
        <a:lstStyle/>
        <a:p>
          <a:endParaRPr lang="en-US"/>
        </a:p>
      </dgm:t>
    </dgm:pt>
    <dgm:pt modelId="{3B020CFB-3795-43BB-BF67-BF0D6FC44803}">
      <dgm:prSet/>
      <dgm:spPr/>
      <dgm:t>
        <a:bodyPr/>
        <a:lstStyle/>
        <a:p>
          <a:r>
            <a:rPr lang="tr-TR"/>
            <a:t>1960 yılındaki Roma Olimpiyat Oyunları ardından I.Paralimpik Oyunlar 21 ülkeden 400 sporcu ve 300 idarecinin katılımı ile gerçekleştirilmiştir.</a:t>
          </a:r>
          <a:endParaRPr lang="en-US"/>
        </a:p>
      </dgm:t>
    </dgm:pt>
    <dgm:pt modelId="{63211BB1-0842-433F-A1DB-8D22CB3CA65B}" type="parTrans" cxnId="{2908B181-8644-4CEE-A3A8-46B65577A1AB}">
      <dgm:prSet/>
      <dgm:spPr/>
      <dgm:t>
        <a:bodyPr/>
        <a:lstStyle/>
        <a:p>
          <a:endParaRPr lang="en-US"/>
        </a:p>
      </dgm:t>
    </dgm:pt>
    <dgm:pt modelId="{D12E3111-F4AF-46FD-B440-92ACD3FFEC3E}" type="sibTrans" cxnId="{2908B181-8644-4CEE-A3A8-46B65577A1AB}">
      <dgm:prSet/>
      <dgm:spPr/>
      <dgm:t>
        <a:bodyPr/>
        <a:lstStyle/>
        <a:p>
          <a:endParaRPr lang="en-US"/>
        </a:p>
      </dgm:t>
    </dgm:pt>
    <dgm:pt modelId="{0347AB79-1767-4754-993B-1F3993474C28}" type="pres">
      <dgm:prSet presAssocID="{E87B0552-2E5C-4006-ADB8-84A6C305BC86}" presName="linear" presStyleCnt="0">
        <dgm:presLayoutVars>
          <dgm:animLvl val="lvl"/>
          <dgm:resizeHandles val="exact"/>
        </dgm:presLayoutVars>
      </dgm:prSet>
      <dgm:spPr/>
    </dgm:pt>
    <dgm:pt modelId="{1FAD3A30-07C6-42DA-AA2B-FD02CCC52C5E}" type="pres">
      <dgm:prSet presAssocID="{1CD3E6C9-DB61-4141-8795-19FF05151924}" presName="parentText" presStyleLbl="node1" presStyleIdx="0" presStyleCnt="3" custScaleY="54224">
        <dgm:presLayoutVars>
          <dgm:chMax val="0"/>
          <dgm:bulletEnabled val="1"/>
        </dgm:presLayoutVars>
      </dgm:prSet>
      <dgm:spPr/>
    </dgm:pt>
    <dgm:pt modelId="{EDD10A50-A480-45C0-A2A0-F98833A011F2}" type="pres">
      <dgm:prSet presAssocID="{7F4859B5-A48B-4A98-BF0E-F406A9AFDB3F}" presName="spacer" presStyleCnt="0"/>
      <dgm:spPr/>
    </dgm:pt>
    <dgm:pt modelId="{37911671-6EBB-41A6-A208-A55B334A5A07}" type="pres">
      <dgm:prSet presAssocID="{93329DAF-7F5B-41D2-8ABD-B79F3902DACB}" presName="parentText" presStyleLbl="node1" presStyleIdx="1" presStyleCnt="3" custScaleY="63942">
        <dgm:presLayoutVars>
          <dgm:chMax val="0"/>
          <dgm:bulletEnabled val="1"/>
        </dgm:presLayoutVars>
      </dgm:prSet>
      <dgm:spPr/>
    </dgm:pt>
    <dgm:pt modelId="{A2443581-1EF9-494E-98C9-5B3808A78227}" type="pres">
      <dgm:prSet presAssocID="{839293C3-DC93-46D0-BE2C-DA06598BF729}" presName="spacer" presStyleCnt="0"/>
      <dgm:spPr/>
    </dgm:pt>
    <dgm:pt modelId="{18B843F1-E89D-4FAB-8DE6-E29B1468A2F7}" type="pres">
      <dgm:prSet presAssocID="{3B020CFB-3795-43BB-BF67-BF0D6FC44803}" presName="parentText" presStyleLbl="node1" presStyleIdx="2" presStyleCnt="3" custScaleY="44457">
        <dgm:presLayoutVars>
          <dgm:chMax val="0"/>
          <dgm:bulletEnabled val="1"/>
        </dgm:presLayoutVars>
      </dgm:prSet>
      <dgm:spPr/>
    </dgm:pt>
  </dgm:ptLst>
  <dgm:cxnLst>
    <dgm:cxn modelId="{564CF31B-5920-4DB9-91F2-FB86D7207F1C}" type="presOf" srcId="{93329DAF-7F5B-41D2-8ABD-B79F3902DACB}" destId="{37911671-6EBB-41A6-A208-A55B334A5A07}" srcOrd="0" destOrd="0" presId="urn:microsoft.com/office/officeart/2005/8/layout/vList2"/>
    <dgm:cxn modelId="{F00CFE1D-0C0B-437C-9981-3F9D94BA3AA4}" type="presOf" srcId="{E87B0552-2E5C-4006-ADB8-84A6C305BC86}" destId="{0347AB79-1767-4754-993B-1F3993474C28}" srcOrd="0" destOrd="0" presId="urn:microsoft.com/office/officeart/2005/8/layout/vList2"/>
    <dgm:cxn modelId="{868E9437-0EA9-425B-B2BB-9BEE9E1B57A4}" srcId="{E87B0552-2E5C-4006-ADB8-84A6C305BC86}" destId="{93329DAF-7F5B-41D2-8ABD-B79F3902DACB}" srcOrd="1" destOrd="0" parTransId="{5D44B46C-2253-476C-839A-27B0A50BE64D}" sibTransId="{839293C3-DC93-46D0-BE2C-DA06598BF729}"/>
    <dgm:cxn modelId="{2908B181-8644-4CEE-A3A8-46B65577A1AB}" srcId="{E87B0552-2E5C-4006-ADB8-84A6C305BC86}" destId="{3B020CFB-3795-43BB-BF67-BF0D6FC44803}" srcOrd="2" destOrd="0" parTransId="{63211BB1-0842-433F-A1DB-8D22CB3CA65B}" sibTransId="{D12E3111-F4AF-46FD-B440-92ACD3FFEC3E}"/>
    <dgm:cxn modelId="{55D2C88A-CF7D-4F7D-98C3-32BF99694ECC}" srcId="{E87B0552-2E5C-4006-ADB8-84A6C305BC86}" destId="{1CD3E6C9-DB61-4141-8795-19FF05151924}" srcOrd="0" destOrd="0" parTransId="{70CB3F2E-FE79-4E46-9593-590A268FB861}" sibTransId="{7F4859B5-A48B-4A98-BF0E-F406A9AFDB3F}"/>
    <dgm:cxn modelId="{28917CAB-E43A-4089-A042-F47C2C2EE022}" type="presOf" srcId="{3B020CFB-3795-43BB-BF67-BF0D6FC44803}" destId="{18B843F1-E89D-4FAB-8DE6-E29B1468A2F7}" srcOrd="0" destOrd="0" presId="urn:microsoft.com/office/officeart/2005/8/layout/vList2"/>
    <dgm:cxn modelId="{9E7463C9-11C6-45F3-8741-352ED6E900FD}" type="presOf" srcId="{1CD3E6C9-DB61-4141-8795-19FF05151924}" destId="{1FAD3A30-07C6-42DA-AA2B-FD02CCC52C5E}" srcOrd="0" destOrd="0" presId="urn:microsoft.com/office/officeart/2005/8/layout/vList2"/>
    <dgm:cxn modelId="{BA3CE725-E7D5-46FF-A199-90CAEE126A91}" type="presParOf" srcId="{0347AB79-1767-4754-993B-1F3993474C28}" destId="{1FAD3A30-07C6-42DA-AA2B-FD02CCC52C5E}" srcOrd="0" destOrd="0" presId="urn:microsoft.com/office/officeart/2005/8/layout/vList2"/>
    <dgm:cxn modelId="{90F60272-A2DA-49AE-B804-3A6D21C19DE6}" type="presParOf" srcId="{0347AB79-1767-4754-993B-1F3993474C28}" destId="{EDD10A50-A480-45C0-A2A0-F98833A011F2}" srcOrd="1" destOrd="0" presId="urn:microsoft.com/office/officeart/2005/8/layout/vList2"/>
    <dgm:cxn modelId="{00337FBA-B707-4533-AB84-F9550C9777BC}" type="presParOf" srcId="{0347AB79-1767-4754-993B-1F3993474C28}" destId="{37911671-6EBB-41A6-A208-A55B334A5A07}" srcOrd="2" destOrd="0" presId="urn:microsoft.com/office/officeart/2005/8/layout/vList2"/>
    <dgm:cxn modelId="{569C16B4-C694-44AF-A26E-2AE4A314347F}" type="presParOf" srcId="{0347AB79-1767-4754-993B-1F3993474C28}" destId="{A2443581-1EF9-494E-98C9-5B3808A78227}" srcOrd="3" destOrd="0" presId="urn:microsoft.com/office/officeart/2005/8/layout/vList2"/>
    <dgm:cxn modelId="{6396FFC7-FCA2-47F8-9571-656C26461A4C}" type="presParOf" srcId="{0347AB79-1767-4754-993B-1F3993474C28}" destId="{18B843F1-E89D-4FAB-8DE6-E29B1468A2F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3F8043C-4595-4AC1-91C1-21635EE34B1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6D40F45-4A46-4C70-A6F4-F1E313E3B572}">
      <dgm:prSet/>
      <dgm:spPr/>
      <dgm:t>
        <a:bodyPr/>
        <a:lstStyle/>
        <a:p>
          <a:r>
            <a:rPr lang="tr-TR"/>
            <a:t>İşitme engelliler</a:t>
          </a:r>
          <a:endParaRPr lang="en-US"/>
        </a:p>
      </dgm:t>
    </dgm:pt>
    <dgm:pt modelId="{06F7DEA4-BC15-4CEE-9B55-85FF28095806}" type="parTrans" cxnId="{16932882-50A1-4686-BE3D-B02F16C059F5}">
      <dgm:prSet/>
      <dgm:spPr/>
      <dgm:t>
        <a:bodyPr/>
        <a:lstStyle/>
        <a:p>
          <a:endParaRPr lang="en-US"/>
        </a:p>
      </dgm:t>
    </dgm:pt>
    <dgm:pt modelId="{2AC868F3-B7F6-4AAE-BFDC-8429593291D5}" type="sibTrans" cxnId="{16932882-50A1-4686-BE3D-B02F16C059F5}">
      <dgm:prSet/>
      <dgm:spPr/>
      <dgm:t>
        <a:bodyPr/>
        <a:lstStyle/>
        <a:p>
          <a:endParaRPr lang="en-US"/>
        </a:p>
      </dgm:t>
    </dgm:pt>
    <dgm:pt modelId="{C72DF4D2-4504-41B1-BA79-F824538596AD}">
      <dgm:prSet/>
      <dgm:spPr/>
      <dgm:t>
        <a:bodyPr/>
        <a:lstStyle/>
        <a:p>
          <a:r>
            <a:rPr lang="tr-TR"/>
            <a:t>0-20; 21-35; 35-55; 56-70; 71-90; 91-…dB</a:t>
          </a:r>
          <a:endParaRPr lang="en-US"/>
        </a:p>
      </dgm:t>
    </dgm:pt>
    <dgm:pt modelId="{DED89D31-BDA9-46EC-AA4B-EE02A51FAE6C}" type="parTrans" cxnId="{6F0C461A-11FA-4C5A-BDC6-BBF3517F21D7}">
      <dgm:prSet/>
      <dgm:spPr/>
      <dgm:t>
        <a:bodyPr/>
        <a:lstStyle/>
        <a:p>
          <a:endParaRPr lang="en-US"/>
        </a:p>
      </dgm:t>
    </dgm:pt>
    <dgm:pt modelId="{AB532348-8975-46F7-A333-8ECB4C875598}" type="sibTrans" cxnId="{6F0C461A-11FA-4C5A-BDC6-BBF3517F21D7}">
      <dgm:prSet/>
      <dgm:spPr/>
      <dgm:t>
        <a:bodyPr/>
        <a:lstStyle/>
        <a:p>
          <a:endParaRPr lang="en-US"/>
        </a:p>
      </dgm:t>
    </dgm:pt>
    <dgm:pt modelId="{B7F9DED4-45EC-4391-8F65-040CD643AFD0}">
      <dgm:prSet/>
      <dgm:spPr/>
      <dgm:t>
        <a:bodyPr/>
        <a:lstStyle/>
        <a:p>
          <a:r>
            <a:rPr lang="tr-TR"/>
            <a:t>Görme engelliler</a:t>
          </a:r>
          <a:endParaRPr lang="en-US"/>
        </a:p>
      </dgm:t>
    </dgm:pt>
    <dgm:pt modelId="{BD60DBBE-FA5D-40CC-BA65-0ADD27EA4488}" type="parTrans" cxnId="{B7D5FA6E-E68B-4832-B18E-BC593272E059}">
      <dgm:prSet/>
      <dgm:spPr/>
      <dgm:t>
        <a:bodyPr/>
        <a:lstStyle/>
        <a:p>
          <a:endParaRPr lang="en-US"/>
        </a:p>
      </dgm:t>
    </dgm:pt>
    <dgm:pt modelId="{BDF63A56-2BE3-4C3B-987F-0578AD5500CA}" type="sibTrans" cxnId="{B7D5FA6E-E68B-4832-B18E-BC593272E059}">
      <dgm:prSet/>
      <dgm:spPr/>
      <dgm:t>
        <a:bodyPr/>
        <a:lstStyle/>
        <a:p>
          <a:endParaRPr lang="en-US"/>
        </a:p>
      </dgm:t>
    </dgm:pt>
    <dgm:pt modelId="{A12C967D-E841-4DFD-A82C-D0A6377E2AFE}">
      <dgm:prSet/>
      <dgm:spPr/>
      <dgm:t>
        <a:bodyPr/>
        <a:lstStyle/>
        <a:p>
          <a:r>
            <a:rPr lang="tr-TR"/>
            <a:t>Görsel keskinlik;6/60 veya daha az</a:t>
          </a:r>
          <a:endParaRPr lang="en-US"/>
        </a:p>
      </dgm:t>
    </dgm:pt>
    <dgm:pt modelId="{354149BF-82D8-4D3F-BF99-709722E1385E}" type="parTrans" cxnId="{ACAFD239-08EA-4F3E-B614-7ABEBBA4CE06}">
      <dgm:prSet/>
      <dgm:spPr/>
      <dgm:t>
        <a:bodyPr/>
        <a:lstStyle/>
        <a:p>
          <a:endParaRPr lang="en-US"/>
        </a:p>
      </dgm:t>
    </dgm:pt>
    <dgm:pt modelId="{69F0A20C-4D50-4DFB-B5A3-6E55AF29461D}" type="sibTrans" cxnId="{ACAFD239-08EA-4F3E-B614-7ABEBBA4CE06}">
      <dgm:prSet/>
      <dgm:spPr/>
      <dgm:t>
        <a:bodyPr/>
        <a:lstStyle/>
        <a:p>
          <a:endParaRPr lang="en-US"/>
        </a:p>
      </dgm:t>
    </dgm:pt>
    <dgm:pt modelId="{CAE1000F-4EAC-467C-9343-35D18477FC54}">
      <dgm:prSet/>
      <dgm:spPr/>
      <dgm:t>
        <a:bodyPr/>
        <a:lstStyle/>
        <a:p>
          <a:r>
            <a:rPr lang="tr-TR"/>
            <a:t>Görsel alan;20’den daha az olanlar</a:t>
          </a:r>
          <a:endParaRPr lang="en-US"/>
        </a:p>
      </dgm:t>
    </dgm:pt>
    <dgm:pt modelId="{18CDBFCD-7BFB-4C53-839D-DEF68020C5A1}" type="parTrans" cxnId="{A59D41CD-E9F7-4BDA-854B-D4BA21FD55B1}">
      <dgm:prSet/>
      <dgm:spPr/>
      <dgm:t>
        <a:bodyPr/>
        <a:lstStyle/>
        <a:p>
          <a:endParaRPr lang="en-US"/>
        </a:p>
      </dgm:t>
    </dgm:pt>
    <dgm:pt modelId="{CC3DD00D-0574-469C-A3AE-D552DE971A43}" type="sibTrans" cxnId="{A59D41CD-E9F7-4BDA-854B-D4BA21FD55B1}">
      <dgm:prSet/>
      <dgm:spPr/>
      <dgm:t>
        <a:bodyPr/>
        <a:lstStyle/>
        <a:p>
          <a:endParaRPr lang="en-US"/>
        </a:p>
      </dgm:t>
    </dgm:pt>
    <dgm:pt modelId="{44A55697-D0D8-40D1-8893-1A6B292DE275}">
      <dgm:prSet/>
      <dgm:spPr/>
      <dgm:t>
        <a:bodyPr/>
        <a:lstStyle/>
        <a:p>
          <a:r>
            <a:rPr lang="tr-TR"/>
            <a:t>Zihinsel engelliler</a:t>
          </a:r>
          <a:endParaRPr lang="en-US"/>
        </a:p>
      </dgm:t>
    </dgm:pt>
    <dgm:pt modelId="{D86098E2-2114-47C4-8E82-9BEA31C71592}" type="parTrans" cxnId="{B7F0D984-87C0-4AA2-8B07-B8245275B164}">
      <dgm:prSet/>
      <dgm:spPr/>
      <dgm:t>
        <a:bodyPr/>
        <a:lstStyle/>
        <a:p>
          <a:endParaRPr lang="en-US"/>
        </a:p>
      </dgm:t>
    </dgm:pt>
    <dgm:pt modelId="{353907E6-4FC4-4123-824A-4A89DAAFFC7E}" type="sibTrans" cxnId="{B7F0D984-87C0-4AA2-8B07-B8245275B164}">
      <dgm:prSet/>
      <dgm:spPr/>
      <dgm:t>
        <a:bodyPr/>
        <a:lstStyle/>
        <a:p>
          <a:endParaRPr lang="en-US"/>
        </a:p>
      </dgm:t>
    </dgm:pt>
    <dgm:pt modelId="{AAFCB7AC-3100-4067-A3BD-4FE9E1CBBBCC}">
      <dgm:prSet/>
      <dgm:spPr/>
      <dgm:t>
        <a:bodyPr/>
        <a:lstStyle/>
        <a:p>
          <a:r>
            <a:rPr lang="tr-TR"/>
            <a:t>0-20; 20-35; 36-51; 52-67; 67-70; 70-79; 110-…; 130-…</a:t>
          </a:r>
          <a:endParaRPr lang="en-US"/>
        </a:p>
      </dgm:t>
    </dgm:pt>
    <dgm:pt modelId="{1392C335-4382-46F0-9280-76576FA548C1}" type="parTrans" cxnId="{AF6BFABF-1601-44F1-A6CB-510FCE069B53}">
      <dgm:prSet/>
      <dgm:spPr/>
      <dgm:t>
        <a:bodyPr/>
        <a:lstStyle/>
        <a:p>
          <a:endParaRPr lang="en-US"/>
        </a:p>
      </dgm:t>
    </dgm:pt>
    <dgm:pt modelId="{66416888-7684-4FAD-AA14-301F83E82C70}" type="sibTrans" cxnId="{AF6BFABF-1601-44F1-A6CB-510FCE069B53}">
      <dgm:prSet/>
      <dgm:spPr/>
      <dgm:t>
        <a:bodyPr/>
        <a:lstStyle/>
        <a:p>
          <a:endParaRPr lang="en-US"/>
        </a:p>
      </dgm:t>
    </dgm:pt>
    <dgm:pt modelId="{38434C84-CEC1-49BA-8510-97E9F2493981}">
      <dgm:prSet/>
      <dgm:spPr/>
      <dgm:t>
        <a:bodyPr/>
        <a:lstStyle/>
        <a:p>
          <a:r>
            <a:rPr lang="tr-TR"/>
            <a:t>Fiziksel (ortopedik) veya bedensel engelliler</a:t>
          </a:r>
          <a:endParaRPr lang="en-US"/>
        </a:p>
      </dgm:t>
    </dgm:pt>
    <dgm:pt modelId="{5B028A46-6CC9-4750-A732-7D86DAAA3C48}" type="parTrans" cxnId="{2B3675CC-6631-4E22-8089-8FFDFFB2927E}">
      <dgm:prSet/>
      <dgm:spPr/>
      <dgm:t>
        <a:bodyPr/>
        <a:lstStyle/>
        <a:p>
          <a:endParaRPr lang="en-US"/>
        </a:p>
      </dgm:t>
    </dgm:pt>
    <dgm:pt modelId="{16549B7C-D134-416C-A0E0-348925304DB4}" type="sibTrans" cxnId="{2B3675CC-6631-4E22-8089-8FFDFFB2927E}">
      <dgm:prSet/>
      <dgm:spPr/>
      <dgm:t>
        <a:bodyPr/>
        <a:lstStyle/>
        <a:p>
          <a:endParaRPr lang="en-US"/>
        </a:p>
      </dgm:t>
    </dgm:pt>
    <dgm:pt modelId="{C37EEEBA-257C-5149-B54E-199BF0EEFBC9}" type="pres">
      <dgm:prSet presAssocID="{73F8043C-4595-4AC1-91C1-21635EE34B10}" presName="linear" presStyleCnt="0">
        <dgm:presLayoutVars>
          <dgm:dir/>
          <dgm:animLvl val="lvl"/>
          <dgm:resizeHandles val="exact"/>
        </dgm:presLayoutVars>
      </dgm:prSet>
      <dgm:spPr/>
    </dgm:pt>
    <dgm:pt modelId="{78EC7C26-0E58-A043-86F5-C65E26FBABE2}" type="pres">
      <dgm:prSet presAssocID="{26D40F45-4A46-4C70-A6F4-F1E313E3B572}" presName="parentLin" presStyleCnt="0"/>
      <dgm:spPr/>
    </dgm:pt>
    <dgm:pt modelId="{AA8FBC1E-77A4-3543-BF16-BEE3F4BBABB2}" type="pres">
      <dgm:prSet presAssocID="{26D40F45-4A46-4C70-A6F4-F1E313E3B572}" presName="parentLeftMargin" presStyleLbl="node1" presStyleIdx="0" presStyleCnt="4"/>
      <dgm:spPr/>
    </dgm:pt>
    <dgm:pt modelId="{6CF45FBD-4421-E146-9A7D-AFD75007ADDB}" type="pres">
      <dgm:prSet presAssocID="{26D40F45-4A46-4C70-A6F4-F1E313E3B5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FF710D4-749B-9F4F-807F-CE416C1B34C2}" type="pres">
      <dgm:prSet presAssocID="{26D40F45-4A46-4C70-A6F4-F1E313E3B572}" presName="negativeSpace" presStyleCnt="0"/>
      <dgm:spPr/>
    </dgm:pt>
    <dgm:pt modelId="{10A71B23-02ED-9C46-9DFC-5D21120F0A07}" type="pres">
      <dgm:prSet presAssocID="{26D40F45-4A46-4C70-A6F4-F1E313E3B572}" presName="childText" presStyleLbl="conFgAcc1" presStyleIdx="0" presStyleCnt="4">
        <dgm:presLayoutVars>
          <dgm:bulletEnabled val="1"/>
        </dgm:presLayoutVars>
      </dgm:prSet>
      <dgm:spPr/>
    </dgm:pt>
    <dgm:pt modelId="{BDCE2CC7-B023-2C4D-B5A5-FA9EFEB9B5A1}" type="pres">
      <dgm:prSet presAssocID="{2AC868F3-B7F6-4AAE-BFDC-8429593291D5}" presName="spaceBetweenRectangles" presStyleCnt="0"/>
      <dgm:spPr/>
    </dgm:pt>
    <dgm:pt modelId="{99F76592-6EE9-DB44-A1B9-3246CA0EA4C8}" type="pres">
      <dgm:prSet presAssocID="{B7F9DED4-45EC-4391-8F65-040CD643AFD0}" presName="parentLin" presStyleCnt="0"/>
      <dgm:spPr/>
    </dgm:pt>
    <dgm:pt modelId="{BD8C0B15-F89E-9048-807E-C483682472B5}" type="pres">
      <dgm:prSet presAssocID="{B7F9DED4-45EC-4391-8F65-040CD643AFD0}" presName="parentLeftMargin" presStyleLbl="node1" presStyleIdx="0" presStyleCnt="4"/>
      <dgm:spPr/>
    </dgm:pt>
    <dgm:pt modelId="{CB04B053-E75B-2C44-91BA-BDC83E530C1F}" type="pres">
      <dgm:prSet presAssocID="{B7F9DED4-45EC-4391-8F65-040CD643AFD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6CB94DC-3E20-AE47-B622-ECBA05C934FD}" type="pres">
      <dgm:prSet presAssocID="{B7F9DED4-45EC-4391-8F65-040CD643AFD0}" presName="negativeSpace" presStyleCnt="0"/>
      <dgm:spPr/>
    </dgm:pt>
    <dgm:pt modelId="{2A0776F6-5113-BF4A-ACAF-A2B1DB40CFCA}" type="pres">
      <dgm:prSet presAssocID="{B7F9DED4-45EC-4391-8F65-040CD643AFD0}" presName="childText" presStyleLbl="conFgAcc1" presStyleIdx="1" presStyleCnt="4">
        <dgm:presLayoutVars>
          <dgm:bulletEnabled val="1"/>
        </dgm:presLayoutVars>
      </dgm:prSet>
      <dgm:spPr/>
    </dgm:pt>
    <dgm:pt modelId="{F1FD4F76-EDEA-6B49-9AC7-105B6E94A329}" type="pres">
      <dgm:prSet presAssocID="{BDF63A56-2BE3-4C3B-987F-0578AD5500CA}" presName="spaceBetweenRectangles" presStyleCnt="0"/>
      <dgm:spPr/>
    </dgm:pt>
    <dgm:pt modelId="{147DBBD7-9774-DF4A-B48A-201F5C2845AA}" type="pres">
      <dgm:prSet presAssocID="{44A55697-D0D8-40D1-8893-1A6B292DE275}" presName="parentLin" presStyleCnt="0"/>
      <dgm:spPr/>
    </dgm:pt>
    <dgm:pt modelId="{7F8BCC67-7C20-E349-81A3-EE0D0F8368D4}" type="pres">
      <dgm:prSet presAssocID="{44A55697-D0D8-40D1-8893-1A6B292DE275}" presName="parentLeftMargin" presStyleLbl="node1" presStyleIdx="1" presStyleCnt="4"/>
      <dgm:spPr/>
    </dgm:pt>
    <dgm:pt modelId="{A58BF3EF-11C4-6549-A712-C203747B9F48}" type="pres">
      <dgm:prSet presAssocID="{44A55697-D0D8-40D1-8893-1A6B292DE2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8C99458-7991-014E-A7B5-05FD95C71A8D}" type="pres">
      <dgm:prSet presAssocID="{44A55697-D0D8-40D1-8893-1A6B292DE275}" presName="negativeSpace" presStyleCnt="0"/>
      <dgm:spPr/>
    </dgm:pt>
    <dgm:pt modelId="{8D836970-65F5-334A-B44F-079E1CB4BF00}" type="pres">
      <dgm:prSet presAssocID="{44A55697-D0D8-40D1-8893-1A6B292DE275}" presName="childText" presStyleLbl="conFgAcc1" presStyleIdx="2" presStyleCnt="4">
        <dgm:presLayoutVars>
          <dgm:bulletEnabled val="1"/>
        </dgm:presLayoutVars>
      </dgm:prSet>
      <dgm:spPr/>
    </dgm:pt>
    <dgm:pt modelId="{E6F46518-9020-F64A-9C3F-4CE3BD199C5D}" type="pres">
      <dgm:prSet presAssocID="{353907E6-4FC4-4123-824A-4A89DAAFFC7E}" presName="spaceBetweenRectangles" presStyleCnt="0"/>
      <dgm:spPr/>
    </dgm:pt>
    <dgm:pt modelId="{ACB59814-9D22-BE44-A88B-337AB608B134}" type="pres">
      <dgm:prSet presAssocID="{38434C84-CEC1-49BA-8510-97E9F2493981}" presName="parentLin" presStyleCnt="0"/>
      <dgm:spPr/>
    </dgm:pt>
    <dgm:pt modelId="{3FC0B2F7-AF37-4E4B-94FD-2C336EB26851}" type="pres">
      <dgm:prSet presAssocID="{38434C84-CEC1-49BA-8510-97E9F2493981}" presName="parentLeftMargin" presStyleLbl="node1" presStyleIdx="2" presStyleCnt="4"/>
      <dgm:spPr/>
    </dgm:pt>
    <dgm:pt modelId="{B06CDA3F-806F-9B48-9627-59493425F403}" type="pres">
      <dgm:prSet presAssocID="{38434C84-CEC1-49BA-8510-97E9F249398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7303CB1-FF56-6E4F-8791-12002DB4F662}" type="pres">
      <dgm:prSet presAssocID="{38434C84-CEC1-49BA-8510-97E9F2493981}" presName="negativeSpace" presStyleCnt="0"/>
      <dgm:spPr/>
    </dgm:pt>
    <dgm:pt modelId="{EF3FD11A-6818-B249-AF18-3FA8F5E179E0}" type="pres">
      <dgm:prSet presAssocID="{38434C84-CEC1-49BA-8510-97E9F249398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EEAB613-DD45-234A-8DC4-ED7EDA0E4564}" type="presOf" srcId="{B7F9DED4-45EC-4391-8F65-040CD643AFD0}" destId="{CB04B053-E75B-2C44-91BA-BDC83E530C1F}" srcOrd="1" destOrd="0" presId="urn:microsoft.com/office/officeart/2005/8/layout/list1"/>
    <dgm:cxn modelId="{6F0C461A-11FA-4C5A-BDC6-BBF3517F21D7}" srcId="{26D40F45-4A46-4C70-A6F4-F1E313E3B572}" destId="{C72DF4D2-4504-41B1-BA79-F824538596AD}" srcOrd="0" destOrd="0" parTransId="{DED89D31-BDA9-46EC-AA4B-EE02A51FAE6C}" sibTransId="{AB532348-8975-46F7-A333-8ECB4C875598}"/>
    <dgm:cxn modelId="{88869B20-E804-4046-AA30-BE06519A15B5}" type="presOf" srcId="{B7F9DED4-45EC-4391-8F65-040CD643AFD0}" destId="{BD8C0B15-F89E-9048-807E-C483682472B5}" srcOrd="0" destOrd="0" presId="urn:microsoft.com/office/officeart/2005/8/layout/list1"/>
    <dgm:cxn modelId="{ACAFD239-08EA-4F3E-B614-7ABEBBA4CE06}" srcId="{B7F9DED4-45EC-4391-8F65-040CD643AFD0}" destId="{A12C967D-E841-4DFD-A82C-D0A6377E2AFE}" srcOrd="0" destOrd="0" parTransId="{354149BF-82D8-4D3F-BF99-709722E1385E}" sibTransId="{69F0A20C-4D50-4DFB-B5A3-6E55AF29461D}"/>
    <dgm:cxn modelId="{5DA06667-9619-BD4B-809E-CFC5B0459D03}" type="presOf" srcId="{44A55697-D0D8-40D1-8893-1A6B292DE275}" destId="{7F8BCC67-7C20-E349-81A3-EE0D0F8368D4}" srcOrd="0" destOrd="0" presId="urn:microsoft.com/office/officeart/2005/8/layout/list1"/>
    <dgm:cxn modelId="{B0194B47-08B0-5140-96EA-6270A15662E3}" type="presOf" srcId="{26D40F45-4A46-4C70-A6F4-F1E313E3B572}" destId="{AA8FBC1E-77A4-3543-BF16-BEE3F4BBABB2}" srcOrd="0" destOrd="0" presId="urn:microsoft.com/office/officeart/2005/8/layout/list1"/>
    <dgm:cxn modelId="{B7D5FA6E-E68B-4832-B18E-BC593272E059}" srcId="{73F8043C-4595-4AC1-91C1-21635EE34B10}" destId="{B7F9DED4-45EC-4391-8F65-040CD643AFD0}" srcOrd="1" destOrd="0" parTransId="{BD60DBBE-FA5D-40CC-BA65-0ADD27EA4488}" sibTransId="{BDF63A56-2BE3-4C3B-987F-0578AD5500CA}"/>
    <dgm:cxn modelId="{30D16B72-4A2D-1D43-A35F-89F9B8D01093}" type="presOf" srcId="{73F8043C-4595-4AC1-91C1-21635EE34B10}" destId="{C37EEEBA-257C-5149-B54E-199BF0EEFBC9}" srcOrd="0" destOrd="0" presId="urn:microsoft.com/office/officeart/2005/8/layout/list1"/>
    <dgm:cxn modelId="{C1B9CA56-60D4-8842-BDC9-D0F6A2C8B655}" type="presOf" srcId="{44A55697-D0D8-40D1-8893-1A6B292DE275}" destId="{A58BF3EF-11C4-6549-A712-C203747B9F48}" srcOrd="1" destOrd="0" presId="urn:microsoft.com/office/officeart/2005/8/layout/list1"/>
    <dgm:cxn modelId="{3B14585A-38D9-504B-B715-98B0B90C6223}" type="presOf" srcId="{CAE1000F-4EAC-467C-9343-35D18477FC54}" destId="{2A0776F6-5113-BF4A-ACAF-A2B1DB40CFCA}" srcOrd="0" destOrd="1" presId="urn:microsoft.com/office/officeart/2005/8/layout/list1"/>
    <dgm:cxn modelId="{16932882-50A1-4686-BE3D-B02F16C059F5}" srcId="{73F8043C-4595-4AC1-91C1-21635EE34B10}" destId="{26D40F45-4A46-4C70-A6F4-F1E313E3B572}" srcOrd="0" destOrd="0" parTransId="{06F7DEA4-BC15-4CEE-9B55-85FF28095806}" sibTransId="{2AC868F3-B7F6-4AAE-BFDC-8429593291D5}"/>
    <dgm:cxn modelId="{B7F0D984-87C0-4AA2-8B07-B8245275B164}" srcId="{73F8043C-4595-4AC1-91C1-21635EE34B10}" destId="{44A55697-D0D8-40D1-8893-1A6B292DE275}" srcOrd="2" destOrd="0" parTransId="{D86098E2-2114-47C4-8E82-9BEA31C71592}" sibTransId="{353907E6-4FC4-4123-824A-4A89DAAFFC7E}"/>
    <dgm:cxn modelId="{222B1188-43D3-694E-8473-DAB783E8CFEE}" type="presOf" srcId="{26D40F45-4A46-4C70-A6F4-F1E313E3B572}" destId="{6CF45FBD-4421-E146-9A7D-AFD75007ADDB}" srcOrd="1" destOrd="0" presId="urn:microsoft.com/office/officeart/2005/8/layout/list1"/>
    <dgm:cxn modelId="{AF6BFABF-1601-44F1-A6CB-510FCE069B53}" srcId="{44A55697-D0D8-40D1-8893-1A6B292DE275}" destId="{AAFCB7AC-3100-4067-A3BD-4FE9E1CBBBCC}" srcOrd="0" destOrd="0" parTransId="{1392C335-4382-46F0-9280-76576FA548C1}" sibTransId="{66416888-7684-4FAD-AA14-301F83E82C70}"/>
    <dgm:cxn modelId="{2B3675CC-6631-4E22-8089-8FFDFFB2927E}" srcId="{73F8043C-4595-4AC1-91C1-21635EE34B10}" destId="{38434C84-CEC1-49BA-8510-97E9F2493981}" srcOrd="3" destOrd="0" parTransId="{5B028A46-6CC9-4750-A732-7D86DAAA3C48}" sibTransId="{16549B7C-D134-416C-A0E0-348925304DB4}"/>
    <dgm:cxn modelId="{A59D41CD-E9F7-4BDA-854B-D4BA21FD55B1}" srcId="{B7F9DED4-45EC-4391-8F65-040CD643AFD0}" destId="{CAE1000F-4EAC-467C-9343-35D18477FC54}" srcOrd="1" destOrd="0" parTransId="{18CDBFCD-7BFB-4C53-839D-DEF68020C5A1}" sibTransId="{CC3DD00D-0574-469C-A3AE-D552DE971A43}"/>
    <dgm:cxn modelId="{0320FAD1-CDB9-934E-A36B-0B8096D17123}" type="presOf" srcId="{38434C84-CEC1-49BA-8510-97E9F2493981}" destId="{B06CDA3F-806F-9B48-9627-59493425F403}" srcOrd="1" destOrd="0" presId="urn:microsoft.com/office/officeart/2005/8/layout/list1"/>
    <dgm:cxn modelId="{5DBA4BDC-B148-CC40-847C-90CB29CA1E83}" type="presOf" srcId="{AAFCB7AC-3100-4067-A3BD-4FE9E1CBBBCC}" destId="{8D836970-65F5-334A-B44F-079E1CB4BF00}" srcOrd="0" destOrd="0" presId="urn:microsoft.com/office/officeart/2005/8/layout/list1"/>
    <dgm:cxn modelId="{EFFF88DE-766C-3648-8652-2410EB9404BD}" type="presOf" srcId="{A12C967D-E841-4DFD-A82C-D0A6377E2AFE}" destId="{2A0776F6-5113-BF4A-ACAF-A2B1DB40CFCA}" srcOrd="0" destOrd="0" presId="urn:microsoft.com/office/officeart/2005/8/layout/list1"/>
    <dgm:cxn modelId="{A7678EE7-DB04-BE46-94EA-CB7F957AE655}" type="presOf" srcId="{38434C84-CEC1-49BA-8510-97E9F2493981}" destId="{3FC0B2F7-AF37-4E4B-94FD-2C336EB26851}" srcOrd="0" destOrd="0" presId="urn:microsoft.com/office/officeart/2005/8/layout/list1"/>
    <dgm:cxn modelId="{6DD39CF5-7E45-894F-8FFA-A7F1A7173366}" type="presOf" srcId="{C72DF4D2-4504-41B1-BA79-F824538596AD}" destId="{10A71B23-02ED-9C46-9DFC-5D21120F0A07}" srcOrd="0" destOrd="0" presId="urn:microsoft.com/office/officeart/2005/8/layout/list1"/>
    <dgm:cxn modelId="{9B5C9D17-17C6-354A-8C59-8076F49230A6}" type="presParOf" srcId="{C37EEEBA-257C-5149-B54E-199BF0EEFBC9}" destId="{78EC7C26-0E58-A043-86F5-C65E26FBABE2}" srcOrd="0" destOrd="0" presId="urn:microsoft.com/office/officeart/2005/8/layout/list1"/>
    <dgm:cxn modelId="{33E732E5-7B96-6841-ACC6-3EEA9B9622E4}" type="presParOf" srcId="{78EC7C26-0E58-A043-86F5-C65E26FBABE2}" destId="{AA8FBC1E-77A4-3543-BF16-BEE3F4BBABB2}" srcOrd="0" destOrd="0" presId="urn:microsoft.com/office/officeart/2005/8/layout/list1"/>
    <dgm:cxn modelId="{7C95A11A-B948-7E4B-8336-B0C59AFEA797}" type="presParOf" srcId="{78EC7C26-0E58-A043-86F5-C65E26FBABE2}" destId="{6CF45FBD-4421-E146-9A7D-AFD75007ADDB}" srcOrd="1" destOrd="0" presId="urn:microsoft.com/office/officeart/2005/8/layout/list1"/>
    <dgm:cxn modelId="{4AADC8AD-1D2F-1240-B0F9-88658B46253E}" type="presParOf" srcId="{C37EEEBA-257C-5149-B54E-199BF0EEFBC9}" destId="{7FF710D4-749B-9F4F-807F-CE416C1B34C2}" srcOrd="1" destOrd="0" presId="urn:microsoft.com/office/officeart/2005/8/layout/list1"/>
    <dgm:cxn modelId="{FA2FD1DE-5D30-9646-AD76-41E158F7D773}" type="presParOf" srcId="{C37EEEBA-257C-5149-B54E-199BF0EEFBC9}" destId="{10A71B23-02ED-9C46-9DFC-5D21120F0A07}" srcOrd="2" destOrd="0" presId="urn:microsoft.com/office/officeart/2005/8/layout/list1"/>
    <dgm:cxn modelId="{8288ADE0-140B-174B-9431-5A18C1565A45}" type="presParOf" srcId="{C37EEEBA-257C-5149-B54E-199BF0EEFBC9}" destId="{BDCE2CC7-B023-2C4D-B5A5-FA9EFEB9B5A1}" srcOrd="3" destOrd="0" presId="urn:microsoft.com/office/officeart/2005/8/layout/list1"/>
    <dgm:cxn modelId="{3274A069-EAE9-4D4A-A555-D1BE13AD0D12}" type="presParOf" srcId="{C37EEEBA-257C-5149-B54E-199BF0EEFBC9}" destId="{99F76592-6EE9-DB44-A1B9-3246CA0EA4C8}" srcOrd="4" destOrd="0" presId="urn:microsoft.com/office/officeart/2005/8/layout/list1"/>
    <dgm:cxn modelId="{CC1E8DAE-623B-A843-A076-20CA58C1681C}" type="presParOf" srcId="{99F76592-6EE9-DB44-A1B9-3246CA0EA4C8}" destId="{BD8C0B15-F89E-9048-807E-C483682472B5}" srcOrd="0" destOrd="0" presId="urn:microsoft.com/office/officeart/2005/8/layout/list1"/>
    <dgm:cxn modelId="{78EDB734-3B61-8C40-8B87-62F3810CF3C7}" type="presParOf" srcId="{99F76592-6EE9-DB44-A1B9-3246CA0EA4C8}" destId="{CB04B053-E75B-2C44-91BA-BDC83E530C1F}" srcOrd="1" destOrd="0" presId="urn:microsoft.com/office/officeart/2005/8/layout/list1"/>
    <dgm:cxn modelId="{220FE95B-BEFD-C44A-9E3F-728995F1C19C}" type="presParOf" srcId="{C37EEEBA-257C-5149-B54E-199BF0EEFBC9}" destId="{96CB94DC-3E20-AE47-B622-ECBA05C934FD}" srcOrd="5" destOrd="0" presId="urn:microsoft.com/office/officeart/2005/8/layout/list1"/>
    <dgm:cxn modelId="{37240A13-9E70-A74D-A296-AEED0223A14A}" type="presParOf" srcId="{C37EEEBA-257C-5149-B54E-199BF0EEFBC9}" destId="{2A0776F6-5113-BF4A-ACAF-A2B1DB40CFCA}" srcOrd="6" destOrd="0" presId="urn:microsoft.com/office/officeart/2005/8/layout/list1"/>
    <dgm:cxn modelId="{56997239-3445-9847-8160-A47ECF2EE5D4}" type="presParOf" srcId="{C37EEEBA-257C-5149-B54E-199BF0EEFBC9}" destId="{F1FD4F76-EDEA-6B49-9AC7-105B6E94A329}" srcOrd="7" destOrd="0" presId="urn:microsoft.com/office/officeart/2005/8/layout/list1"/>
    <dgm:cxn modelId="{C94CD0B9-376A-EC41-8CF4-28AAAA525513}" type="presParOf" srcId="{C37EEEBA-257C-5149-B54E-199BF0EEFBC9}" destId="{147DBBD7-9774-DF4A-B48A-201F5C2845AA}" srcOrd="8" destOrd="0" presId="urn:microsoft.com/office/officeart/2005/8/layout/list1"/>
    <dgm:cxn modelId="{88F4A340-5C3A-A949-BD49-6252AC58EF8D}" type="presParOf" srcId="{147DBBD7-9774-DF4A-B48A-201F5C2845AA}" destId="{7F8BCC67-7C20-E349-81A3-EE0D0F8368D4}" srcOrd="0" destOrd="0" presId="urn:microsoft.com/office/officeart/2005/8/layout/list1"/>
    <dgm:cxn modelId="{EF32DF66-E04E-464A-A54A-CB556CD8B9C0}" type="presParOf" srcId="{147DBBD7-9774-DF4A-B48A-201F5C2845AA}" destId="{A58BF3EF-11C4-6549-A712-C203747B9F48}" srcOrd="1" destOrd="0" presId="urn:microsoft.com/office/officeart/2005/8/layout/list1"/>
    <dgm:cxn modelId="{9717A73A-9F49-C742-A547-F5D1EB229E0F}" type="presParOf" srcId="{C37EEEBA-257C-5149-B54E-199BF0EEFBC9}" destId="{98C99458-7991-014E-A7B5-05FD95C71A8D}" srcOrd="9" destOrd="0" presId="urn:microsoft.com/office/officeart/2005/8/layout/list1"/>
    <dgm:cxn modelId="{52999754-F3C9-0C4A-AF5D-ADD04EE199B1}" type="presParOf" srcId="{C37EEEBA-257C-5149-B54E-199BF0EEFBC9}" destId="{8D836970-65F5-334A-B44F-079E1CB4BF00}" srcOrd="10" destOrd="0" presId="urn:microsoft.com/office/officeart/2005/8/layout/list1"/>
    <dgm:cxn modelId="{F797CD49-9EAD-CE48-8552-65D752BB744F}" type="presParOf" srcId="{C37EEEBA-257C-5149-B54E-199BF0EEFBC9}" destId="{E6F46518-9020-F64A-9C3F-4CE3BD199C5D}" srcOrd="11" destOrd="0" presId="urn:microsoft.com/office/officeart/2005/8/layout/list1"/>
    <dgm:cxn modelId="{04D995AD-A645-3546-A2BA-5D387C2AE41C}" type="presParOf" srcId="{C37EEEBA-257C-5149-B54E-199BF0EEFBC9}" destId="{ACB59814-9D22-BE44-A88B-337AB608B134}" srcOrd="12" destOrd="0" presId="urn:microsoft.com/office/officeart/2005/8/layout/list1"/>
    <dgm:cxn modelId="{A4AE058F-5F50-C14F-A124-C9FBA9D6F7B1}" type="presParOf" srcId="{ACB59814-9D22-BE44-A88B-337AB608B134}" destId="{3FC0B2F7-AF37-4E4B-94FD-2C336EB26851}" srcOrd="0" destOrd="0" presId="urn:microsoft.com/office/officeart/2005/8/layout/list1"/>
    <dgm:cxn modelId="{D3593792-E1EC-1C44-85ED-D607F91CB47F}" type="presParOf" srcId="{ACB59814-9D22-BE44-A88B-337AB608B134}" destId="{B06CDA3F-806F-9B48-9627-59493425F403}" srcOrd="1" destOrd="0" presId="urn:microsoft.com/office/officeart/2005/8/layout/list1"/>
    <dgm:cxn modelId="{BC07040A-F1E5-874E-A48E-9BDD5AB0A942}" type="presParOf" srcId="{C37EEEBA-257C-5149-B54E-199BF0EEFBC9}" destId="{A7303CB1-FF56-6E4F-8791-12002DB4F662}" srcOrd="13" destOrd="0" presId="urn:microsoft.com/office/officeart/2005/8/layout/list1"/>
    <dgm:cxn modelId="{5C4E3997-479A-504A-9D94-CCD0FE235478}" type="presParOf" srcId="{C37EEEBA-257C-5149-B54E-199BF0EEFBC9}" destId="{EF3FD11A-6818-B249-AF18-3FA8F5E179E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815AD43-7F45-411A-87E9-7AE02A893860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59E6943F-F150-4AFB-BFCF-D1973FA226A8}">
      <dgm:prSet/>
      <dgm:spPr/>
      <dgm:t>
        <a:bodyPr/>
        <a:lstStyle/>
        <a:p>
          <a:r>
            <a:rPr lang="tr-TR" dirty="0"/>
            <a:t>1992 Barselona Paralimpik Oyunları Organizasyon Komitesi (COOB92), bu oyunları yalnızca bir sosyal rehabilitasyon niteliğinden çıkarıp, üst düzeyde sportif bir olay şeklinde değerlendirme kararı almıştır. </a:t>
          </a:r>
        </a:p>
        <a:p>
          <a:r>
            <a:rPr lang="tr-TR" dirty="0"/>
            <a:t>Buna göre 1992’den itibaren yapılacak sınıflandırmalarda şu hususlara dikkat edilmesi kararlaştırılmıştır.</a:t>
          </a:r>
        </a:p>
      </dgm:t>
    </dgm:pt>
    <dgm:pt modelId="{ACCB4781-1C5C-45D1-A37B-152C681FA927}" type="parTrans" cxnId="{CBF24DE1-92E9-410A-83E4-2CEE60B7F7B6}">
      <dgm:prSet/>
      <dgm:spPr/>
      <dgm:t>
        <a:bodyPr/>
        <a:lstStyle/>
        <a:p>
          <a:endParaRPr lang="tr-TR"/>
        </a:p>
      </dgm:t>
    </dgm:pt>
    <dgm:pt modelId="{19C9531F-189A-4F07-8642-529283C10DB0}" type="sibTrans" cxnId="{CBF24DE1-92E9-410A-83E4-2CEE60B7F7B6}">
      <dgm:prSet/>
      <dgm:spPr/>
      <dgm:t>
        <a:bodyPr/>
        <a:lstStyle/>
        <a:p>
          <a:endParaRPr lang="tr-TR"/>
        </a:p>
      </dgm:t>
    </dgm:pt>
    <dgm:pt modelId="{9F90111E-E9D8-439F-AD54-24917E6568DC}" type="pres">
      <dgm:prSet presAssocID="{1815AD43-7F45-411A-87E9-7AE02A893860}" presName="linear" presStyleCnt="0">
        <dgm:presLayoutVars>
          <dgm:animLvl val="lvl"/>
          <dgm:resizeHandles val="exact"/>
        </dgm:presLayoutVars>
      </dgm:prSet>
      <dgm:spPr/>
    </dgm:pt>
    <dgm:pt modelId="{A3B2BF0C-D00C-4E3A-B670-E6138E948411}" type="pres">
      <dgm:prSet presAssocID="{59E6943F-F150-4AFB-BFCF-D1973FA226A8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BD85558-9C70-4B4C-8122-59D561310B92}" type="presOf" srcId="{59E6943F-F150-4AFB-BFCF-D1973FA226A8}" destId="{A3B2BF0C-D00C-4E3A-B670-E6138E948411}" srcOrd="0" destOrd="0" presId="urn:microsoft.com/office/officeart/2005/8/layout/vList2"/>
    <dgm:cxn modelId="{B931C8B0-B91F-4757-93E6-8F5ED2E8F88E}" type="presOf" srcId="{1815AD43-7F45-411A-87E9-7AE02A893860}" destId="{9F90111E-E9D8-439F-AD54-24917E6568DC}" srcOrd="0" destOrd="0" presId="urn:microsoft.com/office/officeart/2005/8/layout/vList2"/>
    <dgm:cxn modelId="{CBF24DE1-92E9-410A-83E4-2CEE60B7F7B6}" srcId="{1815AD43-7F45-411A-87E9-7AE02A893860}" destId="{59E6943F-F150-4AFB-BFCF-D1973FA226A8}" srcOrd="0" destOrd="0" parTransId="{ACCB4781-1C5C-45D1-A37B-152C681FA927}" sibTransId="{19C9531F-189A-4F07-8642-529283C10DB0}"/>
    <dgm:cxn modelId="{F40DE0E1-5E88-4499-BB6A-F0D3270804F6}" type="presParOf" srcId="{9F90111E-E9D8-439F-AD54-24917E6568DC}" destId="{A3B2BF0C-D00C-4E3A-B670-E6138E94841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74A39CE-94CB-481C-A31E-0B14D4B3E692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F500D561-22E3-4B53-81C5-5DA53E20A376}">
      <dgm:prSet/>
      <dgm:spPr/>
      <dgm:t>
        <a:bodyPr/>
        <a:lstStyle/>
        <a:p>
          <a:r>
            <a:rPr lang="tr-TR"/>
            <a:t>Fonksiyonel sınıflandırmanın takdimi,</a:t>
          </a:r>
          <a:endParaRPr lang="en-US"/>
        </a:p>
      </dgm:t>
    </dgm:pt>
    <dgm:pt modelId="{B4030942-8887-4698-9F1D-3C40830EF475}" type="parTrans" cxnId="{BFFAF2E3-C5B0-4B44-8E47-4839F288D8D5}">
      <dgm:prSet/>
      <dgm:spPr/>
      <dgm:t>
        <a:bodyPr/>
        <a:lstStyle/>
        <a:p>
          <a:endParaRPr lang="en-US"/>
        </a:p>
      </dgm:t>
    </dgm:pt>
    <dgm:pt modelId="{17EA1D8C-A3D5-4667-9156-D85431485008}" type="sibTrans" cxnId="{BFFAF2E3-C5B0-4B44-8E47-4839F288D8D5}">
      <dgm:prSet/>
      <dgm:spPr/>
      <dgm:t>
        <a:bodyPr/>
        <a:lstStyle/>
        <a:p>
          <a:endParaRPr lang="en-US"/>
        </a:p>
      </dgm:t>
    </dgm:pt>
    <dgm:pt modelId="{3FEF67A5-D77D-4411-81AE-88AC37CF9E08}">
      <dgm:prSet/>
      <dgm:spPr/>
      <dgm:t>
        <a:bodyPr/>
        <a:lstStyle/>
        <a:p>
          <a:r>
            <a:rPr lang="tr-TR"/>
            <a:t>Benzer sakatlığı olan ve yarışma performansı birbirine yakın olan farklı sınıflardaki sporcuların gruplandırılması,</a:t>
          </a:r>
          <a:endParaRPr lang="en-US"/>
        </a:p>
      </dgm:t>
    </dgm:pt>
    <dgm:pt modelId="{A21B9CF7-31F3-4250-B79B-ACD7D2BB0656}" type="parTrans" cxnId="{595A6042-A754-4E94-9D87-6515527F0C63}">
      <dgm:prSet/>
      <dgm:spPr/>
      <dgm:t>
        <a:bodyPr/>
        <a:lstStyle/>
        <a:p>
          <a:endParaRPr lang="en-US"/>
        </a:p>
      </dgm:t>
    </dgm:pt>
    <dgm:pt modelId="{2A8EDF30-E6D3-4D8A-AC5E-81237417721B}" type="sibTrans" cxnId="{595A6042-A754-4E94-9D87-6515527F0C63}">
      <dgm:prSet/>
      <dgm:spPr/>
      <dgm:t>
        <a:bodyPr/>
        <a:lstStyle/>
        <a:p>
          <a:endParaRPr lang="en-US"/>
        </a:p>
      </dgm:t>
    </dgm:pt>
    <dgm:pt modelId="{DC42C120-9B9E-443A-9FD4-322E261E6E42}">
      <dgm:prSet/>
      <dgm:spPr/>
      <dgm:t>
        <a:bodyPr/>
        <a:lstStyle/>
        <a:p>
          <a:r>
            <a:rPr lang="tr-TR"/>
            <a:t>Fazla katılım olmayan spor branşlarının iptal edilmesi,</a:t>
          </a:r>
          <a:endParaRPr lang="en-US"/>
        </a:p>
      </dgm:t>
    </dgm:pt>
    <dgm:pt modelId="{4CF41DB0-D310-4B11-94BE-D84A53DB3AAF}" type="parTrans" cxnId="{9CC43F72-D758-46D5-AB22-E0EC4F00346F}">
      <dgm:prSet/>
      <dgm:spPr/>
      <dgm:t>
        <a:bodyPr/>
        <a:lstStyle/>
        <a:p>
          <a:endParaRPr lang="en-US"/>
        </a:p>
      </dgm:t>
    </dgm:pt>
    <dgm:pt modelId="{D2870D4E-0BE5-4C72-9E9E-8C3F0399CA2D}" type="sibTrans" cxnId="{9CC43F72-D758-46D5-AB22-E0EC4F00346F}">
      <dgm:prSet/>
      <dgm:spPr/>
      <dgm:t>
        <a:bodyPr/>
        <a:lstStyle/>
        <a:p>
          <a:endParaRPr lang="en-US"/>
        </a:p>
      </dgm:t>
    </dgm:pt>
    <dgm:pt modelId="{0BEF0163-523D-4B76-BD4B-CDD4F0963090}">
      <dgm:prSet/>
      <dgm:spPr/>
      <dgm:t>
        <a:bodyPr/>
        <a:lstStyle/>
        <a:p>
          <a:r>
            <a:rPr lang="tr-TR"/>
            <a:t>Paralimpik oyunlar olarak kabul edilen 16 spor branşı için ayrı sınıflandırma cetvellerinin yapılması.</a:t>
          </a:r>
          <a:endParaRPr lang="en-US"/>
        </a:p>
      </dgm:t>
    </dgm:pt>
    <dgm:pt modelId="{ED43B348-DC15-43C3-8537-EE4D9C05A814}" type="parTrans" cxnId="{57BD213C-72D6-4A7E-8864-F712E11F93C5}">
      <dgm:prSet/>
      <dgm:spPr/>
      <dgm:t>
        <a:bodyPr/>
        <a:lstStyle/>
        <a:p>
          <a:endParaRPr lang="en-US"/>
        </a:p>
      </dgm:t>
    </dgm:pt>
    <dgm:pt modelId="{A5CF17E3-1F7E-4B1C-B034-14D2B954598A}" type="sibTrans" cxnId="{57BD213C-72D6-4A7E-8864-F712E11F93C5}">
      <dgm:prSet/>
      <dgm:spPr/>
      <dgm:t>
        <a:bodyPr/>
        <a:lstStyle/>
        <a:p>
          <a:endParaRPr lang="en-US"/>
        </a:p>
      </dgm:t>
    </dgm:pt>
    <dgm:pt modelId="{8438778A-A632-6C40-A91A-82C0E2A590A6}" type="pres">
      <dgm:prSet presAssocID="{974A39CE-94CB-481C-A31E-0B14D4B3E692}" presName="linear" presStyleCnt="0">
        <dgm:presLayoutVars>
          <dgm:animLvl val="lvl"/>
          <dgm:resizeHandles val="exact"/>
        </dgm:presLayoutVars>
      </dgm:prSet>
      <dgm:spPr/>
    </dgm:pt>
    <dgm:pt modelId="{E135485C-1EDA-1F4A-8961-871A9BF8D6F2}" type="pres">
      <dgm:prSet presAssocID="{F500D561-22E3-4B53-81C5-5DA53E20A37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A0E681-CF5B-8041-AFFC-4656CE61BD3F}" type="pres">
      <dgm:prSet presAssocID="{17EA1D8C-A3D5-4667-9156-D85431485008}" presName="spacer" presStyleCnt="0"/>
      <dgm:spPr/>
    </dgm:pt>
    <dgm:pt modelId="{39790103-4BB0-354A-9AEB-B1DB4237A471}" type="pres">
      <dgm:prSet presAssocID="{3FEF67A5-D77D-4411-81AE-88AC37CF9E0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4531DD6-F603-1144-9A67-8345A531A731}" type="pres">
      <dgm:prSet presAssocID="{2A8EDF30-E6D3-4D8A-AC5E-81237417721B}" presName="spacer" presStyleCnt="0"/>
      <dgm:spPr/>
    </dgm:pt>
    <dgm:pt modelId="{6C34AFDE-0F9F-5447-B59A-BC3C27501798}" type="pres">
      <dgm:prSet presAssocID="{DC42C120-9B9E-443A-9FD4-322E261E6E4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866139-308C-A846-957F-0921981BA124}" type="pres">
      <dgm:prSet presAssocID="{D2870D4E-0BE5-4C72-9E9E-8C3F0399CA2D}" presName="spacer" presStyleCnt="0"/>
      <dgm:spPr/>
    </dgm:pt>
    <dgm:pt modelId="{DD0826BF-8E00-7940-AB5F-4A5D1FF8D9EA}" type="pres">
      <dgm:prSet presAssocID="{0BEF0163-523D-4B76-BD4B-CDD4F096309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61B40A-61C4-8545-9307-AD270FB94EBC}" type="presOf" srcId="{F500D561-22E3-4B53-81C5-5DA53E20A376}" destId="{E135485C-1EDA-1F4A-8961-871A9BF8D6F2}" srcOrd="0" destOrd="0" presId="urn:microsoft.com/office/officeart/2005/8/layout/vList2"/>
    <dgm:cxn modelId="{687A3E17-8827-C746-9E56-D489C3C4578B}" type="presOf" srcId="{974A39CE-94CB-481C-A31E-0B14D4B3E692}" destId="{8438778A-A632-6C40-A91A-82C0E2A590A6}" srcOrd="0" destOrd="0" presId="urn:microsoft.com/office/officeart/2005/8/layout/vList2"/>
    <dgm:cxn modelId="{57BD213C-72D6-4A7E-8864-F712E11F93C5}" srcId="{974A39CE-94CB-481C-A31E-0B14D4B3E692}" destId="{0BEF0163-523D-4B76-BD4B-CDD4F0963090}" srcOrd="3" destOrd="0" parTransId="{ED43B348-DC15-43C3-8537-EE4D9C05A814}" sibTransId="{A5CF17E3-1F7E-4B1C-B034-14D2B954598A}"/>
    <dgm:cxn modelId="{595A6042-A754-4E94-9D87-6515527F0C63}" srcId="{974A39CE-94CB-481C-A31E-0B14D4B3E692}" destId="{3FEF67A5-D77D-4411-81AE-88AC37CF9E08}" srcOrd="1" destOrd="0" parTransId="{A21B9CF7-31F3-4250-B79B-ACD7D2BB0656}" sibTransId="{2A8EDF30-E6D3-4D8A-AC5E-81237417721B}"/>
    <dgm:cxn modelId="{8035CB6D-6101-CF4F-A3CC-F5A147F94D08}" type="presOf" srcId="{0BEF0163-523D-4B76-BD4B-CDD4F0963090}" destId="{DD0826BF-8E00-7940-AB5F-4A5D1FF8D9EA}" srcOrd="0" destOrd="0" presId="urn:microsoft.com/office/officeart/2005/8/layout/vList2"/>
    <dgm:cxn modelId="{9CC43F72-D758-46D5-AB22-E0EC4F00346F}" srcId="{974A39CE-94CB-481C-A31E-0B14D4B3E692}" destId="{DC42C120-9B9E-443A-9FD4-322E261E6E42}" srcOrd="2" destOrd="0" parTransId="{4CF41DB0-D310-4B11-94BE-D84A53DB3AAF}" sibTransId="{D2870D4E-0BE5-4C72-9E9E-8C3F0399CA2D}"/>
    <dgm:cxn modelId="{9C16B977-11E9-B148-B0FA-EA729AD7A176}" type="presOf" srcId="{3FEF67A5-D77D-4411-81AE-88AC37CF9E08}" destId="{39790103-4BB0-354A-9AEB-B1DB4237A471}" srcOrd="0" destOrd="0" presId="urn:microsoft.com/office/officeart/2005/8/layout/vList2"/>
    <dgm:cxn modelId="{447D8478-A12D-B54A-937D-6FF15082AAEB}" type="presOf" srcId="{DC42C120-9B9E-443A-9FD4-322E261E6E42}" destId="{6C34AFDE-0F9F-5447-B59A-BC3C27501798}" srcOrd="0" destOrd="0" presId="urn:microsoft.com/office/officeart/2005/8/layout/vList2"/>
    <dgm:cxn modelId="{BFFAF2E3-C5B0-4B44-8E47-4839F288D8D5}" srcId="{974A39CE-94CB-481C-A31E-0B14D4B3E692}" destId="{F500D561-22E3-4B53-81C5-5DA53E20A376}" srcOrd="0" destOrd="0" parTransId="{B4030942-8887-4698-9F1D-3C40830EF475}" sibTransId="{17EA1D8C-A3D5-4667-9156-D85431485008}"/>
    <dgm:cxn modelId="{961ED2FE-4E2F-4946-B0EC-13C9565B580A}" type="presParOf" srcId="{8438778A-A632-6C40-A91A-82C0E2A590A6}" destId="{E135485C-1EDA-1F4A-8961-871A9BF8D6F2}" srcOrd="0" destOrd="0" presId="urn:microsoft.com/office/officeart/2005/8/layout/vList2"/>
    <dgm:cxn modelId="{4D8B5A55-ABA0-404E-A316-79596AA8B47B}" type="presParOf" srcId="{8438778A-A632-6C40-A91A-82C0E2A590A6}" destId="{54A0E681-CF5B-8041-AFFC-4656CE61BD3F}" srcOrd="1" destOrd="0" presId="urn:microsoft.com/office/officeart/2005/8/layout/vList2"/>
    <dgm:cxn modelId="{BA71ED1F-AF49-8D41-B6CD-CF3A3EE3666B}" type="presParOf" srcId="{8438778A-A632-6C40-A91A-82C0E2A590A6}" destId="{39790103-4BB0-354A-9AEB-B1DB4237A471}" srcOrd="2" destOrd="0" presId="urn:microsoft.com/office/officeart/2005/8/layout/vList2"/>
    <dgm:cxn modelId="{E1F40E5A-BC00-7F4A-8C44-95A562722842}" type="presParOf" srcId="{8438778A-A632-6C40-A91A-82C0E2A590A6}" destId="{94531DD6-F603-1144-9A67-8345A531A731}" srcOrd="3" destOrd="0" presId="urn:microsoft.com/office/officeart/2005/8/layout/vList2"/>
    <dgm:cxn modelId="{3B37F4BD-F3AB-2847-8E16-F5725390F17F}" type="presParOf" srcId="{8438778A-A632-6C40-A91A-82C0E2A590A6}" destId="{6C34AFDE-0F9F-5447-B59A-BC3C27501798}" srcOrd="4" destOrd="0" presId="urn:microsoft.com/office/officeart/2005/8/layout/vList2"/>
    <dgm:cxn modelId="{DA1F26A7-28A7-A14B-813E-79DECD92281B}" type="presParOf" srcId="{8438778A-A632-6C40-A91A-82C0E2A590A6}" destId="{61866139-308C-A846-957F-0921981BA124}" srcOrd="5" destOrd="0" presId="urn:microsoft.com/office/officeart/2005/8/layout/vList2"/>
    <dgm:cxn modelId="{FD40AF63-6E27-6441-931C-DC5600CCC3EF}" type="presParOf" srcId="{8438778A-A632-6C40-A91A-82C0E2A590A6}" destId="{DD0826BF-8E00-7940-AB5F-4A5D1FF8D9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8966F3E-5DC1-44C0-B4E8-8CD82FEEF9C2}" type="doc">
      <dgm:prSet loTypeId="urn:microsoft.com/office/officeart/2005/8/layout/hList6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DDC62DD-FD51-4FCA-AB3A-115B6F060CF2}">
      <dgm:prSet/>
      <dgm:spPr/>
      <dgm:t>
        <a:bodyPr/>
        <a:lstStyle/>
        <a:p>
          <a:r>
            <a:rPr lang="tr-TR" dirty="0"/>
            <a:t>Sporcunun fonksiyonel kapasitesi, oyun içindeki performansı, tekniği ve patolojisi dikkate alınarak yapılmaktadır. </a:t>
          </a:r>
          <a:endParaRPr lang="en-US" dirty="0"/>
        </a:p>
      </dgm:t>
    </dgm:pt>
    <dgm:pt modelId="{624632BE-FF54-47E4-96E9-F761EEABC902}" type="parTrans" cxnId="{CFC21063-992C-4470-8413-5233DED60A2B}">
      <dgm:prSet/>
      <dgm:spPr/>
      <dgm:t>
        <a:bodyPr/>
        <a:lstStyle/>
        <a:p>
          <a:endParaRPr lang="en-US"/>
        </a:p>
      </dgm:t>
    </dgm:pt>
    <dgm:pt modelId="{1F24A754-DCE3-4958-893D-3A7BE9795D22}" type="sibTrans" cxnId="{CFC21063-992C-4470-8413-5233DED60A2B}">
      <dgm:prSet/>
      <dgm:spPr/>
      <dgm:t>
        <a:bodyPr/>
        <a:lstStyle/>
        <a:p>
          <a:endParaRPr lang="en-US"/>
        </a:p>
      </dgm:t>
    </dgm:pt>
    <dgm:pt modelId="{81791FA2-F289-45C1-993A-E0B6B90778D0}">
      <dgm:prSet/>
      <dgm:spPr/>
      <dgm:t>
        <a:bodyPr/>
        <a:lstStyle/>
        <a:p>
          <a:r>
            <a:rPr lang="tr-TR" dirty="0"/>
            <a:t>Sınıflandırma ile sporcular arasında denge ve fırsat eşitliği sağlanmaktadır.</a:t>
          </a:r>
          <a:endParaRPr lang="en-US" dirty="0"/>
        </a:p>
      </dgm:t>
    </dgm:pt>
    <dgm:pt modelId="{190B1F1A-FBB6-4D42-B18E-FEBED79717F5}" type="parTrans" cxnId="{17D59B37-3E5D-4B8B-8ACD-C102EE8CC402}">
      <dgm:prSet/>
      <dgm:spPr/>
      <dgm:t>
        <a:bodyPr/>
        <a:lstStyle/>
        <a:p>
          <a:endParaRPr lang="en-US"/>
        </a:p>
      </dgm:t>
    </dgm:pt>
    <dgm:pt modelId="{9883A334-7A7E-417C-B2F5-5DEC284038E6}" type="sibTrans" cxnId="{17D59B37-3E5D-4B8B-8ACD-C102EE8CC402}">
      <dgm:prSet/>
      <dgm:spPr/>
      <dgm:t>
        <a:bodyPr/>
        <a:lstStyle/>
        <a:p>
          <a:endParaRPr lang="en-US"/>
        </a:p>
      </dgm:t>
    </dgm:pt>
    <dgm:pt modelId="{0B3BF426-248B-43E4-92C4-5F35B9D974B6}" type="pres">
      <dgm:prSet presAssocID="{B8966F3E-5DC1-44C0-B4E8-8CD82FEEF9C2}" presName="Name0" presStyleCnt="0">
        <dgm:presLayoutVars>
          <dgm:dir/>
          <dgm:resizeHandles val="exact"/>
        </dgm:presLayoutVars>
      </dgm:prSet>
      <dgm:spPr/>
    </dgm:pt>
    <dgm:pt modelId="{18A278DC-AA0E-4B0D-A045-ABAB8033393B}" type="pres">
      <dgm:prSet presAssocID="{6DDC62DD-FD51-4FCA-AB3A-115B6F060CF2}" presName="node" presStyleLbl="node1" presStyleIdx="0" presStyleCnt="2">
        <dgm:presLayoutVars>
          <dgm:bulletEnabled val="1"/>
        </dgm:presLayoutVars>
      </dgm:prSet>
      <dgm:spPr/>
    </dgm:pt>
    <dgm:pt modelId="{9A96BCF2-4633-431F-9227-F764812CBE52}" type="pres">
      <dgm:prSet presAssocID="{1F24A754-DCE3-4958-893D-3A7BE9795D22}" presName="sibTrans" presStyleCnt="0"/>
      <dgm:spPr/>
    </dgm:pt>
    <dgm:pt modelId="{EAF1759B-F79D-4E73-9621-747476D4EEFB}" type="pres">
      <dgm:prSet presAssocID="{81791FA2-F289-45C1-993A-E0B6B90778D0}" presName="node" presStyleLbl="node1" presStyleIdx="1" presStyleCnt="2">
        <dgm:presLayoutVars>
          <dgm:bulletEnabled val="1"/>
        </dgm:presLayoutVars>
      </dgm:prSet>
      <dgm:spPr/>
    </dgm:pt>
  </dgm:ptLst>
  <dgm:cxnLst>
    <dgm:cxn modelId="{F3F09E16-8885-4DDA-A7C4-EE1B90BD9560}" type="presOf" srcId="{6DDC62DD-FD51-4FCA-AB3A-115B6F060CF2}" destId="{18A278DC-AA0E-4B0D-A045-ABAB8033393B}" srcOrd="0" destOrd="0" presId="urn:microsoft.com/office/officeart/2005/8/layout/hList6"/>
    <dgm:cxn modelId="{17D59B37-3E5D-4B8B-8ACD-C102EE8CC402}" srcId="{B8966F3E-5DC1-44C0-B4E8-8CD82FEEF9C2}" destId="{81791FA2-F289-45C1-993A-E0B6B90778D0}" srcOrd="1" destOrd="0" parTransId="{190B1F1A-FBB6-4D42-B18E-FEBED79717F5}" sibTransId="{9883A334-7A7E-417C-B2F5-5DEC284038E6}"/>
    <dgm:cxn modelId="{CFC21063-992C-4470-8413-5233DED60A2B}" srcId="{B8966F3E-5DC1-44C0-B4E8-8CD82FEEF9C2}" destId="{6DDC62DD-FD51-4FCA-AB3A-115B6F060CF2}" srcOrd="0" destOrd="0" parTransId="{624632BE-FF54-47E4-96E9-F761EEABC902}" sibTransId="{1F24A754-DCE3-4958-893D-3A7BE9795D22}"/>
    <dgm:cxn modelId="{0250997F-43D2-4C42-B44F-4F8265125CC8}" type="presOf" srcId="{81791FA2-F289-45C1-993A-E0B6B90778D0}" destId="{EAF1759B-F79D-4E73-9621-747476D4EEFB}" srcOrd="0" destOrd="0" presId="urn:microsoft.com/office/officeart/2005/8/layout/hList6"/>
    <dgm:cxn modelId="{84AB2CF3-1EAA-4E0A-A5BC-7F88CB95B56E}" type="presOf" srcId="{B8966F3E-5DC1-44C0-B4E8-8CD82FEEF9C2}" destId="{0B3BF426-248B-43E4-92C4-5F35B9D974B6}" srcOrd="0" destOrd="0" presId="urn:microsoft.com/office/officeart/2005/8/layout/hList6"/>
    <dgm:cxn modelId="{6349306E-44ED-4307-A9DC-0AEA70C3D6D8}" type="presParOf" srcId="{0B3BF426-248B-43E4-92C4-5F35B9D974B6}" destId="{18A278DC-AA0E-4B0D-A045-ABAB8033393B}" srcOrd="0" destOrd="0" presId="urn:microsoft.com/office/officeart/2005/8/layout/hList6"/>
    <dgm:cxn modelId="{6F8471E3-55C1-4975-A507-8515E3BDA4D4}" type="presParOf" srcId="{0B3BF426-248B-43E4-92C4-5F35B9D974B6}" destId="{9A96BCF2-4633-431F-9227-F764812CBE52}" srcOrd="1" destOrd="0" presId="urn:microsoft.com/office/officeart/2005/8/layout/hList6"/>
    <dgm:cxn modelId="{09FAB988-65CA-4740-8145-C388E5962485}" type="presParOf" srcId="{0B3BF426-248B-43E4-92C4-5F35B9D974B6}" destId="{EAF1759B-F79D-4E73-9621-747476D4EEFB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76779F-3E76-4C2D-9BBB-CF5DEBDEF394}" type="doc">
      <dgm:prSet loTypeId="urn:microsoft.com/office/officeart/2005/8/layout/defaul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48C3E352-6108-4962-A0C2-AD44044044EF}">
      <dgm:prSet/>
      <dgm:spPr/>
      <dgm:t>
        <a:bodyPr/>
        <a:lstStyle/>
        <a:p>
          <a:r>
            <a:rPr lang="tr-TR" dirty="0"/>
            <a:t>Sporcuların engel düzeylerinin birbirlerine yakınlıklarına göre değerlendirilip benzer derecede kişinin sportif aktivitelerini etkilemesine göre gruplara ayrılmasına denir. </a:t>
          </a:r>
        </a:p>
      </dgm:t>
    </dgm:pt>
    <dgm:pt modelId="{37E83FF4-43AF-4881-91BD-6FAEFF6FAEA0}" type="parTrans" cxnId="{D44AA8DA-9643-4EFC-8E8A-E8A378A48C3E}">
      <dgm:prSet/>
      <dgm:spPr/>
      <dgm:t>
        <a:bodyPr/>
        <a:lstStyle/>
        <a:p>
          <a:endParaRPr lang="tr-TR"/>
        </a:p>
      </dgm:t>
    </dgm:pt>
    <dgm:pt modelId="{D3E1D6EA-C8A5-428D-8263-64A335D0E5E8}" type="sibTrans" cxnId="{D44AA8DA-9643-4EFC-8E8A-E8A378A48C3E}">
      <dgm:prSet/>
      <dgm:spPr/>
      <dgm:t>
        <a:bodyPr/>
        <a:lstStyle/>
        <a:p>
          <a:endParaRPr lang="tr-TR"/>
        </a:p>
      </dgm:t>
    </dgm:pt>
    <dgm:pt modelId="{8E8E2D38-1EC8-4604-8FF2-A2ECC75E8D3F}">
      <dgm:prSet/>
      <dgm:spPr/>
      <dgm:t>
        <a:bodyPr/>
        <a:lstStyle/>
        <a:p>
          <a:r>
            <a:rPr lang="tr-TR" dirty="0"/>
            <a:t>Aynı hastalığı olanları değil, engel düzeyi benzer derecede olanları gruplamayı hedefler. </a:t>
          </a:r>
          <a:r>
            <a:rPr lang="tr-TR" b="1" dirty="0"/>
            <a:t>AYNI ENGELİ gruplamayı HEDEFLEMEZ!</a:t>
          </a:r>
        </a:p>
      </dgm:t>
    </dgm:pt>
    <dgm:pt modelId="{58434B1D-9CEE-4CF6-87DF-B64A63D8EC49}" type="parTrans" cxnId="{56532158-1D7E-4BCE-A118-DA54C1A7CE9A}">
      <dgm:prSet/>
      <dgm:spPr/>
      <dgm:t>
        <a:bodyPr/>
        <a:lstStyle/>
        <a:p>
          <a:endParaRPr lang="tr-TR"/>
        </a:p>
      </dgm:t>
    </dgm:pt>
    <dgm:pt modelId="{AA11E54D-867D-4F73-B784-084C744181BD}" type="sibTrans" cxnId="{56532158-1D7E-4BCE-A118-DA54C1A7CE9A}">
      <dgm:prSet/>
      <dgm:spPr/>
      <dgm:t>
        <a:bodyPr/>
        <a:lstStyle/>
        <a:p>
          <a:endParaRPr lang="tr-TR"/>
        </a:p>
      </dgm:t>
    </dgm:pt>
    <dgm:pt modelId="{66C1A5F7-6529-4440-A029-3FAB89CCD446}">
      <dgm:prSet/>
      <dgm:spPr/>
      <dgm:t>
        <a:bodyPr/>
        <a:lstStyle/>
        <a:p>
          <a:r>
            <a:rPr lang="tr-TR" dirty="0"/>
            <a:t>Durağan bir süreç değildir.</a:t>
          </a:r>
        </a:p>
      </dgm:t>
    </dgm:pt>
    <dgm:pt modelId="{E6D228DA-7719-445E-BE47-14CA6CCB1097}" type="parTrans" cxnId="{218242FC-45DA-49F7-B447-F1D26F395F46}">
      <dgm:prSet/>
      <dgm:spPr/>
      <dgm:t>
        <a:bodyPr/>
        <a:lstStyle/>
        <a:p>
          <a:endParaRPr lang="tr-TR"/>
        </a:p>
      </dgm:t>
    </dgm:pt>
    <dgm:pt modelId="{84298D95-9DD1-406C-B6F6-18A1D39728AD}" type="sibTrans" cxnId="{218242FC-45DA-49F7-B447-F1D26F395F46}">
      <dgm:prSet/>
      <dgm:spPr/>
      <dgm:t>
        <a:bodyPr/>
        <a:lstStyle/>
        <a:p>
          <a:endParaRPr lang="tr-TR"/>
        </a:p>
      </dgm:t>
    </dgm:pt>
    <dgm:pt modelId="{29ED4475-1AB1-4E55-BCFD-810B640E3D3F}">
      <dgm:prSet/>
      <dgm:spPr/>
      <dgm:t>
        <a:bodyPr/>
        <a:lstStyle/>
        <a:p>
          <a:r>
            <a:rPr lang="tr-TR" dirty="0"/>
            <a:t>Sporcunun spora özgü becerilerine göre gruplara ayırmaz, sportif performans ve beceri sınıflandırmanın konusu değildir.</a:t>
          </a:r>
        </a:p>
      </dgm:t>
    </dgm:pt>
    <dgm:pt modelId="{644AF507-B408-4563-9D0F-897079FCC2CD}" type="parTrans" cxnId="{EA3AC267-5DB8-4DC2-AFA9-E64B4ED536F3}">
      <dgm:prSet/>
      <dgm:spPr/>
      <dgm:t>
        <a:bodyPr/>
        <a:lstStyle/>
        <a:p>
          <a:endParaRPr lang="tr-TR"/>
        </a:p>
      </dgm:t>
    </dgm:pt>
    <dgm:pt modelId="{4D977F3B-1D08-4240-AF70-F95E7D7E7EEC}" type="sibTrans" cxnId="{EA3AC267-5DB8-4DC2-AFA9-E64B4ED536F3}">
      <dgm:prSet/>
      <dgm:spPr/>
      <dgm:t>
        <a:bodyPr/>
        <a:lstStyle/>
        <a:p>
          <a:endParaRPr lang="tr-TR"/>
        </a:p>
      </dgm:t>
    </dgm:pt>
    <dgm:pt modelId="{C38485E6-7C20-44C9-B08A-BBE58F921032}" type="pres">
      <dgm:prSet presAssocID="{3076779F-3E76-4C2D-9BBB-CF5DEBDEF394}" presName="diagram" presStyleCnt="0">
        <dgm:presLayoutVars>
          <dgm:dir/>
          <dgm:resizeHandles val="exact"/>
        </dgm:presLayoutVars>
      </dgm:prSet>
      <dgm:spPr/>
    </dgm:pt>
    <dgm:pt modelId="{3F77E7A2-5AD1-46B1-8729-0135AC876465}" type="pres">
      <dgm:prSet presAssocID="{48C3E352-6108-4962-A0C2-AD44044044EF}" presName="node" presStyleLbl="node1" presStyleIdx="0" presStyleCnt="4">
        <dgm:presLayoutVars>
          <dgm:bulletEnabled val="1"/>
        </dgm:presLayoutVars>
      </dgm:prSet>
      <dgm:spPr/>
    </dgm:pt>
    <dgm:pt modelId="{D781BC02-B565-42F0-AE67-796BDC19B38A}" type="pres">
      <dgm:prSet presAssocID="{D3E1D6EA-C8A5-428D-8263-64A335D0E5E8}" presName="sibTrans" presStyleCnt="0"/>
      <dgm:spPr/>
    </dgm:pt>
    <dgm:pt modelId="{63DB5B9A-3915-421D-BB3C-2E0CAE630191}" type="pres">
      <dgm:prSet presAssocID="{8E8E2D38-1EC8-4604-8FF2-A2ECC75E8D3F}" presName="node" presStyleLbl="node1" presStyleIdx="1" presStyleCnt="4">
        <dgm:presLayoutVars>
          <dgm:bulletEnabled val="1"/>
        </dgm:presLayoutVars>
      </dgm:prSet>
      <dgm:spPr/>
    </dgm:pt>
    <dgm:pt modelId="{1535155E-9B83-4D0E-B94E-8510E9CC5ED0}" type="pres">
      <dgm:prSet presAssocID="{AA11E54D-867D-4F73-B784-084C744181BD}" presName="sibTrans" presStyleCnt="0"/>
      <dgm:spPr/>
    </dgm:pt>
    <dgm:pt modelId="{12B787BA-0EF2-437E-8A76-53B9E2753F9D}" type="pres">
      <dgm:prSet presAssocID="{66C1A5F7-6529-4440-A029-3FAB89CCD446}" presName="node" presStyleLbl="node1" presStyleIdx="2" presStyleCnt="4">
        <dgm:presLayoutVars>
          <dgm:bulletEnabled val="1"/>
        </dgm:presLayoutVars>
      </dgm:prSet>
      <dgm:spPr/>
    </dgm:pt>
    <dgm:pt modelId="{4FF3D6C6-A871-497E-97AB-EA50A8EF117A}" type="pres">
      <dgm:prSet presAssocID="{84298D95-9DD1-406C-B6F6-18A1D39728AD}" presName="sibTrans" presStyleCnt="0"/>
      <dgm:spPr/>
    </dgm:pt>
    <dgm:pt modelId="{CB88153E-43F7-448A-BF5A-107DD265F74D}" type="pres">
      <dgm:prSet presAssocID="{29ED4475-1AB1-4E55-BCFD-810B640E3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C7059329-F1A0-4D10-90B1-43B27C6318E6}" type="presOf" srcId="{66C1A5F7-6529-4440-A029-3FAB89CCD446}" destId="{12B787BA-0EF2-437E-8A76-53B9E2753F9D}" srcOrd="0" destOrd="0" presId="urn:microsoft.com/office/officeart/2005/8/layout/default"/>
    <dgm:cxn modelId="{1781D141-05DE-48F8-A41F-13A17B9F80C2}" type="presOf" srcId="{29ED4475-1AB1-4E55-BCFD-810B640E3D3F}" destId="{CB88153E-43F7-448A-BF5A-107DD265F74D}" srcOrd="0" destOrd="0" presId="urn:microsoft.com/office/officeart/2005/8/layout/default"/>
    <dgm:cxn modelId="{C8D50867-7660-4A1E-9CC2-D69CF61BB1DB}" type="presOf" srcId="{8E8E2D38-1EC8-4604-8FF2-A2ECC75E8D3F}" destId="{63DB5B9A-3915-421D-BB3C-2E0CAE630191}" srcOrd="0" destOrd="0" presId="urn:microsoft.com/office/officeart/2005/8/layout/default"/>
    <dgm:cxn modelId="{EA3AC267-5DB8-4DC2-AFA9-E64B4ED536F3}" srcId="{3076779F-3E76-4C2D-9BBB-CF5DEBDEF394}" destId="{29ED4475-1AB1-4E55-BCFD-810B640E3D3F}" srcOrd="3" destOrd="0" parTransId="{644AF507-B408-4563-9D0F-897079FCC2CD}" sibTransId="{4D977F3B-1D08-4240-AF70-F95E7D7E7EEC}"/>
    <dgm:cxn modelId="{8054EC6E-7205-4536-A71C-DD87EEEA6DC5}" type="presOf" srcId="{3076779F-3E76-4C2D-9BBB-CF5DEBDEF394}" destId="{C38485E6-7C20-44C9-B08A-BBE58F921032}" srcOrd="0" destOrd="0" presId="urn:microsoft.com/office/officeart/2005/8/layout/default"/>
    <dgm:cxn modelId="{56532158-1D7E-4BCE-A118-DA54C1A7CE9A}" srcId="{3076779F-3E76-4C2D-9BBB-CF5DEBDEF394}" destId="{8E8E2D38-1EC8-4604-8FF2-A2ECC75E8D3F}" srcOrd="1" destOrd="0" parTransId="{58434B1D-9CEE-4CF6-87DF-B64A63D8EC49}" sibTransId="{AA11E54D-867D-4F73-B784-084C744181BD}"/>
    <dgm:cxn modelId="{A6C792A5-571E-4529-A1FA-AD539543D988}" type="presOf" srcId="{48C3E352-6108-4962-A0C2-AD44044044EF}" destId="{3F77E7A2-5AD1-46B1-8729-0135AC876465}" srcOrd="0" destOrd="0" presId="urn:microsoft.com/office/officeart/2005/8/layout/default"/>
    <dgm:cxn modelId="{D44AA8DA-9643-4EFC-8E8A-E8A378A48C3E}" srcId="{3076779F-3E76-4C2D-9BBB-CF5DEBDEF394}" destId="{48C3E352-6108-4962-A0C2-AD44044044EF}" srcOrd="0" destOrd="0" parTransId="{37E83FF4-43AF-4881-91BD-6FAEFF6FAEA0}" sibTransId="{D3E1D6EA-C8A5-428D-8263-64A335D0E5E8}"/>
    <dgm:cxn modelId="{218242FC-45DA-49F7-B447-F1D26F395F46}" srcId="{3076779F-3E76-4C2D-9BBB-CF5DEBDEF394}" destId="{66C1A5F7-6529-4440-A029-3FAB89CCD446}" srcOrd="2" destOrd="0" parTransId="{E6D228DA-7719-445E-BE47-14CA6CCB1097}" sibTransId="{84298D95-9DD1-406C-B6F6-18A1D39728AD}"/>
    <dgm:cxn modelId="{B4BD2BE6-9E64-4892-8721-EA0D01CAECD2}" type="presParOf" srcId="{C38485E6-7C20-44C9-B08A-BBE58F921032}" destId="{3F77E7A2-5AD1-46B1-8729-0135AC876465}" srcOrd="0" destOrd="0" presId="urn:microsoft.com/office/officeart/2005/8/layout/default"/>
    <dgm:cxn modelId="{F4C233E1-A3FA-4353-8AAC-E6F7A6CF545E}" type="presParOf" srcId="{C38485E6-7C20-44C9-B08A-BBE58F921032}" destId="{D781BC02-B565-42F0-AE67-796BDC19B38A}" srcOrd="1" destOrd="0" presId="urn:microsoft.com/office/officeart/2005/8/layout/default"/>
    <dgm:cxn modelId="{4C2160CB-3BA3-4F3F-A77E-1B5E2C6B3C2A}" type="presParOf" srcId="{C38485E6-7C20-44C9-B08A-BBE58F921032}" destId="{63DB5B9A-3915-421D-BB3C-2E0CAE630191}" srcOrd="2" destOrd="0" presId="urn:microsoft.com/office/officeart/2005/8/layout/default"/>
    <dgm:cxn modelId="{6D61FAE9-5BDA-4E66-AB4F-2F8409C08E60}" type="presParOf" srcId="{C38485E6-7C20-44C9-B08A-BBE58F921032}" destId="{1535155E-9B83-4D0E-B94E-8510E9CC5ED0}" srcOrd="3" destOrd="0" presId="urn:microsoft.com/office/officeart/2005/8/layout/default"/>
    <dgm:cxn modelId="{304CC5CA-7B01-4D5E-A0E1-1490F66CBC20}" type="presParOf" srcId="{C38485E6-7C20-44C9-B08A-BBE58F921032}" destId="{12B787BA-0EF2-437E-8A76-53B9E2753F9D}" srcOrd="4" destOrd="0" presId="urn:microsoft.com/office/officeart/2005/8/layout/default"/>
    <dgm:cxn modelId="{4780DCB9-A4CC-4C7F-AD6A-0811BF8A3E9E}" type="presParOf" srcId="{C38485E6-7C20-44C9-B08A-BBE58F921032}" destId="{4FF3D6C6-A871-497E-97AB-EA50A8EF117A}" srcOrd="5" destOrd="0" presId="urn:microsoft.com/office/officeart/2005/8/layout/default"/>
    <dgm:cxn modelId="{B93EB81A-6FCE-4275-BA7F-A63A1E073893}" type="presParOf" srcId="{C38485E6-7C20-44C9-B08A-BBE58F921032}" destId="{CB88153E-43F7-448A-BF5A-107DD265F74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5311D49-1E81-4C13-A20A-85B5DF5D2BDD}" type="doc">
      <dgm:prSet loTypeId="urn:microsoft.com/office/officeart/2018/2/layout/IconVerticalSolidList" loCatId="icon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98FCE22-98D7-409B-82D6-A2C76A0665E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000" dirty="0"/>
            <a:t>Antrenman düzeyini ve beceri derecesini belirlemek değildir. </a:t>
          </a:r>
          <a:endParaRPr lang="en-US" sz="2000" dirty="0"/>
        </a:p>
      </dgm:t>
    </dgm:pt>
    <dgm:pt modelId="{23219C57-8426-4D3C-9220-100949A74DC4}" type="parTrans" cxnId="{5DB88190-C2DC-4608-9FEF-1B1C36B8F5C8}">
      <dgm:prSet/>
      <dgm:spPr/>
      <dgm:t>
        <a:bodyPr/>
        <a:lstStyle/>
        <a:p>
          <a:endParaRPr lang="en-US"/>
        </a:p>
      </dgm:t>
    </dgm:pt>
    <dgm:pt modelId="{41BD7BA3-EBB8-4D03-932A-0A9D9E9EE46E}" type="sibTrans" cxnId="{5DB88190-C2DC-4608-9FEF-1B1C36B8F5C8}">
      <dgm:prSet/>
      <dgm:spPr/>
      <dgm:t>
        <a:bodyPr/>
        <a:lstStyle/>
        <a:p>
          <a:endParaRPr lang="en-US"/>
        </a:p>
      </dgm:t>
    </dgm:pt>
    <dgm:pt modelId="{07BC8AFB-A60F-46BF-B567-17A3AF7751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2000" dirty="0"/>
            <a:t>Sınıflandırma sistemleri ve yöntemleri yalnızca engelin neden olduğu fonksiyonel kısıtlamaları ölçmelidir.</a:t>
          </a:r>
          <a:endParaRPr lang="en-US" sz="2000" dirty="0"/>
        </a:p>
      </dgm:t>
    </dgm:pt>
    <dgm:pt modelId="{7E4781DF-20BC-4898-92FA-5AEDF987214A}" type="parTrans" cxnId="{2745D8B5-B443-493A-9611-928E1FE74616}">
      <dgm:prSet/>
      <dgm:spPr/>
      <dgm:t>
        <a:bodyPr/>
        <a:lstStyle/>
        <a:p>
          <a:endParaRPr lang="en-US"/>
        </a:p>
      </dgm:t>
    </dgm:pt>
    <dgm:pt modelId="{773AA08B-CD27-48F6-839A-7886CDB47294}" type="sibTrans" cxnId="{2745D8B5-B443-493A-9611-928E1FE74616}">
      <dgm:prSet/>
      <dgm:spPr/>
      <dgm:t>
        <a:bodyPr/>
        <a:lstStyle/>
        <a:p>
          <a:endParaRPr lang="en-US"/>
        </a:p>
      </dgm:t>
    </dgm:pt>
    <dgm:pt modelId="{6EB1FF82-357A-4F8E-BA67-8A60081D920F}" type="pres">
      <dgm:prSet presAssocID="{B5311D49-1E81-4C13-A20A-85B5DF5D2BDD}" presName="root" presStyleCnt="0">
        <dgm:presLayoutVars>
          <dgm:dir/>
          <dgm:resizeHandles val="exact"/>
        </dgm:presLayoutVars>
      </dgm:prSet>
      <dgm:spPr/>
    </dgm:pt>
    <dgm:pt modelId="{C50B326F-5BCC-4632-8EB7-F1077EEF6C25}" type="pres">
      <dgm:prSet presAssocID="{598FCE22-98D7-409B-82D6-A2C76A0665EA}" presName="compNode" presStyleCnt="0"/>
      <dgm:spPr/>
    </dgm:pt>
    <dgm:pt modelId="{92533D67-47D4-41CF-9DF3-4D10DCDD4542}" type="pres">
      <dgm:prSet presAssocID="{598FCE22-98D7-409B-82D6-A2C76A0665EA}" presName="bgRect" presStyleLbl="bgShp" presStyleIdx="0" presStyleCnt="2" custScaleY="82484" custLinFactNeighborX="-298" custLinFactNeighborY="1021"/>
      <dgm:spPr/>
    </dgm:pt>
    <dgm:pt modelId="{5294EFE7-585A-4D1A-9EED-B8D019D69F2E}" type="pres">
      <dgm:prSet presAssocID="{598FCE22-98D7-409B-82D6-A2C76A0665E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71920648-29E5-426A-8259-8071C9F21F94}" type="pres">
      <dgm:prSet presAssocID="{598FCE22-98D7-409B-82D6-A2C76A0665EA}" presName="spaceRect" presStyleCnt="0"/>
      <dgm:spPr/>
    </dgm:pt>
    <dgm:pt modelId="{96A8667C-DFBE-44B7-B3DE-D0DCD0EFA99E}" type="pres">
      <dgm:prSet presAssocID="{598FCE22-98D7-409B-82D6-A2C76A0665EA}" presName="parTx" presStyleLbl="revTx" presStyleIdx="0" presStyleCnt="2" custLinFactNeighborX="-64" custLinFactNeighborY="-11775">
        <dgm:presLayoutVars>
          <dgm:chMax val="0"/>
          <dgm:chPref val="0"/>
        </dgm:presLayoutVars>
      </dgm:prSet>
      <dgm:spPr/>
    </dgm:pt>
    <dgm:pt modelId="{1B1C6F73-0EDC-467D-9701-ABC7C1D6BFED}" type="pres">
      <dgm:prSet presAssocID="{41BD7BA3-EBB8-4D03-932A-0A9D9E9EE46E}" presName="sibTrans" presStyleCnt="0"/>
      <dgm:spPr/>
    </dgm:pt>
    <dgm:pt modelId="{A7FC3630-DCAC-4E99-A12C-A3B8CF55F79F}" type="pres">
      <dgm:prSet presAssocID="{07BC8AFB-A60F-46BF-B567-17A3AF7751A2}" presName="compNode" presStyleCnt="0"/>
      <dgm:spPr/>
    </dgm:pt>
    <dgm:pt modelId="{1D3784DA-B28E-4446-AFDB-63B5431B88D6}" type="pres">
      <dgm:prSet presAssocID="{07BC8AFB-A60F-46BF-B567-17A3AF7751A2}" presName="bgRect" presStyleLbl="bgShp" presStyleIdx="1" presStyleCnt="2" custScaleY="89499"/>
      <dgm:spPr/>
    </dgm:pt>
    <dgm:pt modelId="{7BE3FD21-9EFD-4637-B016-55EC455096F5}" type="pres">
      <dgm:prSet presAssocID="{07BC8AFB-A60F-46BF-B567-17A3AF7751A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695F149-4CBB-4DF8-AEFC-BD66CCB3D171}" type="pres">
      <dgm:prSet presAssocID="{07BC8AFB-A60F-46BF-B567-17A3AF7751A2}" presName="spaceRect" presStyleCnt="0"/>
      <dgm:spPr/>
    </dgm:pt>
    <dgm:pt modelId="{818EAA18-FC58-4641-9E4E-DCD45011311D}" type="pres">
      <dgm:prSet presAssocID="{07BC8AFB-A60F-46BF-B567-17A3AF7751A2}" presName="parTx" presStyleLbl="revTx" presStyleIdx="1" presStyleCnt="2" custLinFactNeighborX="-64" custLinFactNeighborY="-4119">
        <dgm:presLayoutVars>
          <dgm:chMax val="0"/>
          <dgm:chPref val="0"/>
        </dgm:presLayoutVars>
      </dgm:prSet>
      <dgm:spPr/>
    </dgm:pt>
  </dgm:ptLst>
  <dgm:cxnLst>
    <dgm:cxn modelId="{B6A5E914-DDFD-4141-8849-B31F62722B85}" type="presOf" srcId="{598FCE22-98D7-409B-82D6-A2C76A0665EA}" destId="{96A8667C-DFBE-44B7-B3DE-D0DCD0EFA99E}" srcOrd="0" destOrd="0" presId="urn:microsoft.com/office/officeart/2018/2/layout/IconVerticalSolidList"/>
    <dgm:cxn modelId="{DA75C751-5F3E-4C19-B8AF-9E5DD5FF28D7}" type="presOf" srcId="{B5311D49-1E81-4C13-A20A-85B5DF5D2BDD}" destId="{6EB1FF82-357A-4F8E-BA67-8A60081D920F}" srcOrd="0" destOrd="0" presId="urn:microsoft.com/office/officeart/2018/2/layout/IconVerticalSolidList"/>
    <dgm:cxn modelId="{5DB88190-C2DC-4608-9FEF-1B1C36B8F5C8}" srcId="{B5311D49-1E81-4C13-A20A-85B5DF5D2BDD}" destId="{598FCE22-98D7-409B-82D6-A2C76A0665EA}" srcOrd="0" destOrd="0" parTransId="{23219C57-8426-4D3C-9220-100949A74DC4}" sibTransId="{41BD7BA3-EBB8-4D03-932A-0A9D9E9EE46E}"/>
    <dgm:cxn modelId="{679D4796-D7E8-4D43-96BA-550913CBD758}" type="presOf" srcId="{07BC8AFB-A60F-46BF-B567-17A3AF7751A2}" destId="{818EAA18-FC58-4641-9E4E-DCD45011311D}" srcOrd="0" destOrd="0" presId="urn:microsoft.com/office/officeart/2018/2/layout/IconVerticalSolidList"/>
    <dgm:cxn modelId="{2745D8B5-B443-493A-9611-928E1FE74616}" srcId="{B5311D49-1E81-4C13-A20A-85B5DF5D2BDD}" destId="{07BC8AFB-A60F-46BF-B567-17A3AF7751A2}" srcOrd="1" destOrd="0" parTransId="{7E4781DF-20BC-4898-92FA-5AEDF987214A}" sibTransId="{773AA08B-CD27-48F6-839A-7886CDB47294}"/>
    <dgm:cxn modelId="{B8583724-233A-4131-AD18-05E4DF8C3ED3}" type="presParOf" srcId="{6EB1FF82-357A-4F8E-BA67-8A60081D920F}" destId="{C50B326F-5BCC-4632-8EB7-F1077EEF6C25}" srcOrd="0" destOrd="0" presId="urn:microsoft.com/office/officeart/2018/2/layout/IconVerticalSolidList"/>
    <dgm:cxn modelId="{731CEB86-2943-4BE4-889B-4463EA9E160F}" type="presParOf" srcId="{C50B326F-5BCC-4632-8EB7-F1077EEF6C25}" destId="{92533D67-47D4-41CF-9DF3-4D10DCDD4542}" srcOrd="0" destOrd="0" presId="urn:microsoft.com/office/officeart/2018/2/layout/IconVerticalSolidList"/>
    <dgm:cxn modelId="{2F8554A4-5431-4A67-845B-B54C6C499228}" type="presParOf" srcId="{C50B326F-5BCC-4632-8EB7-F1077EEF6C25}" destId="{5294EFE7-585A-4D1A-9EED-B8D019D69F2E}" srcOrd="1" destOrd="0" presId="urn:microsoft.com/office/officeart/2018/2/layout/IconVerticalSolidList"/>
    <dgm:cxn modelId="{89DE4A8D-0CB2-4B4E-967A-04301C995124}" type="presParOf" srcId="{C50B326F-5BCC-4632-8EB7-F1077EEF6C25}" destId="{71920648-29E5-426A-8259-8071C9F21F94}" srcOrd="2" destOrd="0" presId="urn:microsoft.com/office/officeart/2018/2/layout/IconVerticalSolidList"/>
    <dgm:cxn modelId="{545F1DBB-F934-4929-992C-3DF09F9A55E8}" type="presParOf" srcId="{C50B326F-5BCC-4632-8EB7-F1077EEF6C25}" destId="{96A8667C-DFBE-44B7-B3DE-D0DCD0EFA99E}" srcOrd="3" destOrd="0" presId="urn:microsoft.com/office/officeart/2018/2/layout/IconVerticalSolidList"/>
    <dgm:cxn modelId="{BE6E7551-FF96-495A-AB3B-B6DCFD4E81C5}" type="presParOf" srcId="{6EB1FF82-357A-4F8E-BA67-8A60081D920F}" destId="{1B1C6F73-0EDC-467D-9701-ABC7C1D6BFED}" srcOrd="1" destOrd="0" presId="urn:microsoft.com/office/officeart/2018/2/layout/IconVerticalSolidList"/>
    <dgm:cxn modelId="{CC0108BE-7366-422F-AB18-93E2733A4FF0}" type="presParOf" srcId="{6EB1FF82-357A-4F8E-BA67-8A60081D920F}" destId="{A7FC3630-DCAC-4E99-A12C-A3B8CF55F79F}" srcOrd="2" destOrd="0" presId="urn:microsoft.com/office/officeart/2018/2/layout/IconVerticalSolidList"/>
    <dgm:cxn modelId="{89CAC5D9-E5C2-4FF5-852E-3DC124B28B32}" type="presParOf" srcId="{A7FC3630-DCAC-4E99-A12C-A3B8CF55F79F}" destId="{1D3784DA-B28E-4446-AFDB-63B5431B88D6}" srcOrd="0" destOrd="0" presId="urn:microsoft.com/office/officeart/2018/2/layout/IconVerticalSolidList"/>
    <dgm:cxn modelId="{5BD34B7E-E604-40E9-8846-13E40B525370}" type="presParOf" srcId="{A7FC3630-DCAC-4E99-A12C-A3B8CF55F79F}" destId="{7BE3FD21-9EFD-4637-B016-55EC455096F5}" srcOrd="1" destOrd="0" presId="urn:microsoft.com/office/officeart/2018/2/layout/IconVerticalSolidList"/>
    <dgm:cxn modelId="{995F9062-B35D-425D-A8BF-E8C5DBF6C838}" type="presParOf" srcId="{A7FC3630-DCAC-4E99-A12C-A3B8CF55F79F}" destId="{1695F149-4CBB-4DF8-AEFC-BD66CCB3D171}" srcOrd="2" destOrd="0" presId="urn:microsoft.com/office/officeart/2018/2/layout/IconVerticalSolidList"/>
    <dgm:cxn modelId="{41C017D9-5FEB-4D9F-B76B-2F5725599D35}" type="presParOf" srcId="{A7FC3630-DCAC-4E99-A12C-A3B8CF55F79F}" destId="{818EAA18-FC58-4641-9E4E-DCD4501131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76CF3BD-63A4-4594-A61A-C0D23B281890}" type="doc">
      <dgm:prSet loTypeId="urn:microsoft.com/office/officeart/2005/8/layout/default" loCatId="list" qsTypeId="urn:microsoft.com/office/officeart/2005/8/quickstyle/simple3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39A9C3CF-3078-44E4-929B-8ADA8376D159}">
      <dgm:prSet/>
      <dgm:spPr/>
      <dgm:t>
        <a:bodyPr/>
        <a:lstStyle/>
        <a:p>
          <a:r>
            <a:rPr lang="tr-TR" dirty="0"/>
            <a:t>Spora özel fonksiyonel sınıflar ve sınıflandırma kuralları, özel spor kurallarına göre ayrı  ayrı tanımlanmalıdır.</a:t>
          </a:r>
          <a:endParaRPr lang="en-US" dirty="0"/>
        </a:p>
      </dgm:t>
    </dgm:pt>
    <dgm:pt modelId="{A3980B32-B1E7-4DDD-A658-EBD2546AB084}" type="parTrans" cxnId="{435DE0E5-67DE-4611-BCB7-C278C795AB15}">
      <dgm:prSet/>
      <dgm:spPr/>
      <dgm:t>
        <a:bodyPr/>
        <a:lstStyle/>
        <a:p>
          <a:endParaRPr lang="en-US"/>
        </a:p>
      </dgm:t>
    </dgm:pt>
    <dgm:pt modelId="{7CDBE10B-DBAF-439B-88EA-2F4707C9C3BC}" type="sibTrans" cxnId="{435DE0E5-67DE-4611-BCB7-C278C795AB15}">
      <dgm:prSet/>
      <dgm:spPr/>
      <dgm:t>
        <a:bodyPr/>
        <a:lstStyle/>
        <a:p>
          <a:endParaRPr lang="en-US"/>
        </a:p>
      </dgm:t>
    </dgm:pt>
    <dgm:pt modelId="{447B5F42-EF76-474B-AD5E-6BEA2E835A81}">
      <dgm:prSet/>
      <dgm:spPr/>
      <dgm:t>
        <a:bodyPr/>
        <a:lstStyle/>
        <a:p>
          <a:r>
            <a:rPr lang="tr-TR" dirty="0"/>
            <a:t>Her bir spor dalı için sınıflandırma sistemi, sporun temel hareketlerinin fonksiyonel performansına göre belirlenmelidir.</a:t>
          </a:r>
          <a:endParaRPr lang="en-US" dirty="0"/>
        </a:p>
      </dgm:t>
    </dgm:pt>
    <dgm:pt modelId="{3DAE2488-8740-4B99-8922-3FF89D2060C7}" type="parTrans" cxnId="{659EBF12-78BA-4A1B-809A-27233C3FF596}">
      <dgm:prSet/>
      <dgm:spPr/>
      <dgm:t>
        <a:bodyPr/>
        <a:lstStyle/>
        <a:p>
          <a:endParaRPr lang="en-US"/>
        </a:p>
      </dgm:t>
    </dgm:pt>
    <dgm:pt modelId="{76FB96EB-7D55-4872-8AEA-24521EEBFC0B}" type="sibTrans" cxnId="{659EBF12-78BA-4A1B-809A-27233C3FF596}">
      <dgm:prSet/>
      <dgm:spPr/>
      <dgm:t>
        <a:bodyPr/>
        <a:lstStyle/>
        <a:p>
          <a:endParaRPr lang="en-US"/>
        </a:p>
      </dgm:t>
    </dgm:pt>
    <dgm:pt modelId="{654AF2CF-8BE8-46E1-B809-34F3D6DAB674}" type="pres">
      <dgm:prSet presAssocID="{776CF3BD-63A4-4594-A61A-C0D23B281890}" presName="diagram" presStyleCnt="0">
        <dgm:presLayoutVars>
          <dgm:dir/>
          <dgm:resizeHandles val="exact"/>
        </dgm:presLayoutVars>
      </dgm:prSet>
      <dgm:spPr/>
    </dgm:pt>
    <dgm:pt modelId="{0AB65095-C60E-4979-A246-A2453E3C7C1C}" type="pres">
      <dgm:prSet presAssocID="{39A9C3CF-3078-44E4-929B-8ADA8376D159}" presName="node" presStyleLbl="node1" presStyleIdx="0" presStyleCnt="2">
        <dgm:presLayoutVars>
          <dgm:bulletEnabled val="1"/>
        </dgm:presLayoutVars>
      </dgm:prSet>
      <dgm:spPr/>
    </dgm:pt>
    <dgm:pt modelId="{9D7BC396-2774-4DE5-A863-E41C8755F3CA}" type="pres">
      <dgm:prSet presAssocID="{7CDBE10B-DBAF-439B-88EA-2F4707C9C3BC}" presName="sibTrans" presStyleCnt="0"/>
      <dgm:spPr/>
    </dgm:pt>
    <dgm:pt modelId="{0857D2EE-C505-47A6-99B0-F734988FAB03}" type="pres">
      <dgm:prSet presAssocID="{447B5F42-EF76-474B-AD5E-6BEA2E835A81}" presName="node" presStyleLbl="node1" presStyleIdx="1" presStyleCnt="2">
        <dgm:presLayoutVars>
          <dgm:bulletEnabled val="1"/>
        </dgm:presLayoutVars>
      </dgm:prSet>
      <dgm:spPr/>
    </dgm:pt>
  </dgm:ptLst>
  <dgm:cxnLst>
    <dgm:cxn modelId="{659EBF12-78BA-4A1B-809A-27233C3FF596}" srcId="{776CF3BD-63A4-4594-A61A-C0D23B281890}" destId="{447B5F42-EF76-474B-AD5E-6BEA2E835A81}" srcOrd="1" destOrd="0" parTransId="{3DAE2488-8740-4B99-8922-3FF89D2060C7}" sibTransId="{76FB96EB-7D55-4872-8AEA-24521EEBFC0B}"/>
    <dgm:cxn modelId="{33C49936-1CFB-4FF5-9E60-DBBE75699EBD}" type="presOf" srcId="{447B5F42-EF76-474B-AD5E-6BEA2E835A81}" destId="{0857D2EE-C505-47A6-99B0-F734988FAB03}" srcOrd="0" destOrd="0" presId="urn:microsoft.com/office/officeart/2005/8/layout/default"/>
    <dgm:cxn modelId="{883FCB70-EA3F-40AE-9B1F-17F566720893}" type="presOf" srcId="{776CF3BD-63A4-4594-A61A-C0D23B281890}" destId="{654AF2CF-8BE8-46E1-B809-34F3D6DAB674}" srcOrd="0" destOrd="0" presId="urn:microsoft.com/office/officeart/2005/8/layout/default"/>
    <dgm:cxn modelId="{435DE0E5-67DE-4611-BCB7-C278C795AB15}" srcId="{776CF3BD-63A4-4594-A61A-C0D23B281890}" destId="{39A9C3CF-3078-44E4-929B-8ADA8376D159}" srcOrd="0" destOrd="0" parTransId="{A3980B32-B1E7-4DDD-A658-EBD2546AB084}" sibTransId="{7CDBE10B-DBAF-439B-88EA-2F4707C9C3BC}"/>
    <dgm:cxn modelId="{1AA458FA-FC85-4705-848B-BB6C14F86688}" type="presOf" srcId="{39A9C3CF-3078-44E4-929B-8ADA8376D159}" destId="{0AB65095-C60E-4979-A246-A2453E3C7C1C}" srcOrd="0" destOrd="0" presId="urn:microsoft.com/office/officeart/2005/8/layout/default"/>
    <dgm:cxn modelId="{83C6C0A9-30AA-4E92-B33C-62EA499AA93B}" type="presParOf" srcId="{654AF2CF-8BE8-46E1-B809-34F3D6DAB674}" destId="{0AB65095-C60E-4979-A246-A2453E3C7C1C}" srcOrd="0" destOrd="0" presId="urn:microsoft.com/office/officeart/2005/8/layout/default"/>
    <dgm:cxn modelId="{20449385-D696-4014-B3C6-19BED3AEFC01}" type="presParOf" srcId="{654AF2CF-8BE8-46E1-B809-34F3D6DAB674}" destId="{9D7BC396-2774-4DE5-A863-E41C8755F3CA}" srcOrd="1" destOrd="0" presId="urn:microsoft.com/office/officeart/2005/8/layout/default"/>
    <dgm:cxn modelId="{08DC9FC5-4270-4612-9CAE-D4F79A914EA4}" type="presParOf" srcId="{654AF2CF-8BE8-46E1-B809-34F3D6DAB674}" destId="{0857D2EE-C505-47A6-99B0-F734988FAB0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E75B146-EF87-4738-8D49-35B8055CE64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72DE34F-036D-485C-952A-52A483D9AE4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dirty="0"/>
            <a:t>Fonksiyonel beceri, sporcunun antrenman veya beceri seviyesinden bağımsız olarak düşünülmelidir.</a:t>
          </a:r>
          <a:endParaRPr lang="en-US" sz="1600" dirty="0"/>
        </a:p>
      </dgm:t>
    </dgm:pt>
    <dgm:pt modelId="{DA17EBE3-07CD-4169-B89F-80ACB0D48D5E}" type="parTrans" cxnId="{381072C7-FCED-4777-8158-0F74B3C5F4E8}">
      <dgm:prSet/>
      <dgm:spPr/>
      <dgm:t>
        <a:bodyPr/>
        <a:lstStyle/>
        <a:p>
          <a:endParaRPr lang="en-US"/>
        </a:p>
      </dgm:t>
    </dgm:pt>
    <dgm:pt modelId="{0F974C3F-0739-463D-BAAF-BFCD1DF27C6A}" type="sibTrans" cxnId="{381072C7-FCED-4777-8158-0F74B3C5F4E8}">
      <dgm:prSet/>
      <dgm:spPr/>
      <dgm:t>
        <a:bodyPr/>
        <a:lstStyle/>
        <a:p>
          <a:endParaRPr lang="en-US"/>
        </a:p>
      </dgm:t>
    </dgm:pt>
    <dgm:pt modelId="{AABC644A-C4CC-4F0C-A7FB-A25207A33D25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Her spor dalı için sınıf sayısı sporun yapılması için gereken özel ihtiyaçlara ve farklı engellere sahip sporcunun mümkün olan fonksiyonel kabiliyetine uygun olarak tanımlanmalıdır.</a:t>
          </a:r>
          <a:endParaRPr lang="en-US" dirty="0"/>
        </a:p>
      </dgm:t>
    </dgm:pt>
    <dgm:pt modelId="{426F530F-00C0-47CF-B400-0BDA26A461DF}" type="parTrans" cxnId="{A150AF55-1227-46EA-AD93-D13F7CEC527C}">
      <dgm:prSet/>
      <dgm:spPr/>
      <dgm:t>
        <a:bodyPr/>
        <a:lstStyle/>
        <a:p>
          <a:endParaRPr lang="en-US"/>
        </a:p>
      </dgm:t>
    </dgm:pt>
    <dgm:pt modelId="{FC235A0F-D7E0-4DF0-A977-84897E122361}" type="sibTrans" cxnId="{A150AF55-1227-46EA-AD93-D13F7CEC527C}">
      <dgm:prSet/>
      <dgm:spPr/>
      <dgm:t>
        <a:bodyPr/>
        <a:lstStyle/>
        <a:p>
          <a:endParaRPr lang="en-US"/>
        </a:p>
      </dgm:t>
    </dgm:pt>
    <dgm:pt modelId="{9DD1B6EA-5836-4D41-948E-AD5D34C8E079}" type="pres">
      <dgm:prSet presAssocID="{EE75B146-EF87-4738-8D49-35B8055CE64D}" presName="root" presStyleCnt="0">
        <dgm:presLayoutVars>
          <dgm:dir/>
          <dgm:resizeHandles val="exact"/>
        </dgm:presLayoutVars>
      </dgm:prSet>
      <dgm:spPr/>
    </dgm:pt>
    <dgm:pt modelId="{2FC4F357-E9A7-423D-8351-A842F0B33BC6}" type="pres">
      <dgm:prSet presAssocID="{672DE34F-036D-485C-952A-52A483D9AE48}" presName="compNode" presStyleCnt="0"/>
      <dgm:spPr/>
    </dgm:pt>
    <dgm:pt modelId="{ECDB91F8-5795-4D22-B1AF-66A059D7D4CB}" type="pres">
      <dgm:prSet presAssocID="{672DE34F-036D-485C-952A-52A483D9AE48}" presName="bgRect" presStyleLbl="bgShp" presStyleIdx="0" presStyleCnt="2" custScaleY="81789"/>
      <dgm:spPr>
        <a:solidFill>
          <a:schemeClr val="bg1"/>
        </a:solidFill>
        <a:ln w="28575">
          <a:solidFill>
            <a:schemeClr val="tx1"/>
          </a:solidFill>
        </a:ln>
      </dgm:spPr>
    </dgm:pt>
    <dgm:pt modelId="{482ED0EE-420E-4621-BE27-14E90A4AC42B}" type="pres">
      <dgm:prSet presAssocID="{672DE34F-036D-485C-952A-52A483D9AE4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8FEC28CD-4BF9-4218-A56A-DDDC3029B6FA}" type="pres">
      <dgm:prSet presAssocID="{672DE34F-036D-485C-952A-52A483D9AE48}" presName="spaceRect" presStyleCnt="0"/>
      <dgm:spPr/>
    </dgm:pt>
    <dgm:pt modelId="{31D1F8DC-80B5-49C2-A595-7D8A7FF7A392}" type="pres">
      <dgm:prSet presAssocID="{672DE34F-036D-485C-952A-52A483D9AE48}" presName="parTx" presStyleLbl="revTx" presStyleIdx="0" presStyleCnt="2">
        <dgm:presLayoutVars>
          <dgm:chMax val="0"/>
          <dgm:chPref val="0"/>
        </dgm:presLayoutVars>
      </dgm:prSet>
      <dgm:spPr/>
    </dgm:pt>
    <dgm:pt modelId="{1E37E8DE-6BDA-4360-85A4-1D3BC80BBABD}" type="pres">
      <dgm:prSet presAssocID="{0F974C3F-0739-463D-BAAF-BFCD1DF27C6A}" presName="sibTrans" presStyleCnt="0"/>
      <dgm:spPr/>
    </dgm:pt>
    <dgm:pt modelId="{881A3693-DD64-4181-9AB5-F61BC93FC761}" type="pres">
      <dgm:prSet presAssocID="{AABC644A-C4CC-4F0C-A7FB-A25207A33D25}" presName="compNode" presStyleCnt="0"/>
      <dgm:spPr/>
    </dgm:pt>
    <dgm:pt modelId="{2F7E3D5C-0BA5-45FD-93AC-90403665D51A}" type="pres">
      <dgm:prSet presAssocID="{AABC644A-C4CC-4F0C-A7FB-A25207A33D25}" presName="bgRect" presStyleLbl="bgShp" presStyleIdx="1" presStyleCnt="2"/>
      <dgm:spPr>
        <a:solidFill>
          <a:schemeClr val="bg1"/>
        </a:solidFill>
        <a:ln w="28575">
          <a:solidFill>
            <a:schemeClr val="tx1"/>
          </a:solidFill>
        </a:ln>
      </dgm:spPr>
    </dgm:pt>
    <dgm:pt modelId="{0C0773CE-48FF-415D-AD42-A5AA573D4453}" type="pres">
      <dgm:prSet presAssocID="{AABC644A-C4CC-4F0C-A7FB-A25207A33D2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ADAE0FA3-032A-4F7F-A484-22B05C8FB1A9}" type="pres">
      <dgm:prSet presAssocID="{AABC644A-C4CC-4F0C-A7FB-A25207A33D25}" presName="spaceRect" presStyleCnt="0"/>
      <dgm:spPr/>
    </dgm:pt>
    <dgm:pt modelId="{41008439-AA21-4B68-9584-51CA47061A98}" type="pres">
      <dgm:prSet presAssocID="{AABC644A-C4CC-4F0C-A7FB-A25207A33D2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1B44C16-DF02-4E5A-9857-421B4035A656}" type="presOf" srcId="{AABC644A-C4CC-4F0C-A7FB-A25207A33D25}" destId="{41008439-AA21-4B68-9584-51CA47061A98}" srcOrd="0" destOrd="0" presId="urn:microsoft.com/office/officeart/2018/2/layout/IconVerticalSolidList"/>
    <dgm:cxn modelId="{A150AF55-1227-46EA-AD93-D13F7CEC527C}" srcId="{EE75B146-EF87-4738-8D49-35B8055CE64D}" destId="{AABC644A-C4CC-4F0C-A7FB-A25207A33D25}" srcOrd="1" destOrd="0" parTransId="{426F530F-00C0-47CF-B400-0BDA26A461DF}" sibTransId="{FC235A0F-D7E0-4DF0-A977-84897E122361}"/>
    <dgm:cxn modelId="{C3F42D7F-5BC8-4579-850A-D681701EDEC4}" type="presOf" srcId="{EE75B146-EF87-4738-8D49-35B8055CE64D}" destId="{9DD1B6EA-5836-4D41-948E-AD5D34C8E079}" srcOrd="0" destOrd="0" presId="urn:microsoft.com/office/officeart/2018/2/layout/IconVerticalSolidList"/>
    <dgm:cxn modelId="{9F2AA3AB-30B4-461C-9591-431189CFD80E}" type="presOf" srcId="{672DE34F-036D-485C-952A-52A483D9AE48}" destId="{31D1F8DC-80B5-49C2-A595-7D8A7FF7A392}" srcOrd="0" destOrd="0" presId="urn:microsoft.com/office/officeart/2018/2/layout/IconVerticalSolidList"/>
    <dgm:cxn modelId="{381072C7-FCED-4777-8158-0F74B3C5F4E8}" srcId="{EE75B146-EF87-4738-8D49-35B8055CE64D}" destId="{672DE34F-036D-485C-952A-52A483D9AE48}" srcOrd="0" destOrd="0" parTransId="{DA17EBE3-07CD-4169-B89F-80ACB0D48D5E}" sibTransId="{0F974C3F-0739-463D-BAAF-BFCD1DF27C6A}"/>
    <dgm:cxn modelId="{B0CC1071-AD0E-42EC-BD67-7416072CDC3D}" type="presParOf" srcId="{9DD1B6EA-5836-4D41-948E-AD5D34C8E079}" destId="{2FC4F357-E9A7-423D-8351-A842F0B33BC6}" srcOrd="0" destOrd="0" presId="urn:microsoft.com/office/officeart/2018/2/layout/IconVerticalSolidList"/>
    <dgm:cxn modelId="{FF946588-788B-48BB-BD3A-AA67A222FACF}" type="presParOf" srcId="{2FC4F357-E9A7-423D-8351-A842F0B33BC6}" destId="{ECDB91F8-5795-4D22-B1AF-66A059D7D4CB}" srcOrd="0" destOrd="0" presId="urn:microsoft.com/office/officeart/2018/2/layout/IconVerticalSolidList"/>
    <dgm:cxn modelId="{AC6E8CCF-FEA1-4692-8835-C27BA6487E43}" type="presParOf" srcId="{2FC4F357-E9A7-423D-8351-A842F0B33BC6}" destId="{482ED0EE-420E-4621-BE27-14E90A4AC42B}" srcOrd="1" destOrd="0" presId="urn:microsoft.com/office/officeart/2018/2/layout/IconVerticalSolidList"/>
    <dgm:cxn modelId="{39CCB298-B05A-4905-A30A-2DB8C1233952}" type="presParOf" srcId="{2FC4F357-E9A7-423D-8351-A842F0B33BC6}" destId="{8FEC28CD-4BF9-4218-A56A-DDDC3029B6FA}" srcOrd="2" destOrd="0" presId="urn:microsoft.com/office/officeart/2018/2/layout/IconVerticalSolidList"/>
    <dgm:cxn modelId="{A88E7F09-F925-4830-95A4-BAAF318D1F91}" type="presParOf" srcId="{2FC4F357-E9A7-423D-8351-A842F0B33BC6}" destId="{31D1F8DC-80B5-49C2-A595-7D8A7FF7A392}" srcOrd="3" destOrd="0" presId="urn:microsoft.com/office/officeart/2018/2/layout/IconVerticalSolidList"/>
    <dgm:cxn modelId="{EC448E27-9BB2-4C0D-B085-F1C24AB7C801}" type="presParOf" srcId="{9DD1B6EA-5836-4D41-948E-AD5D34C8E079}" destId="{1E37E8DE-6BDA-4360-85A4-1D3BC80BBABD}" srcOrd="1" destOrd="0" presId="urn:microsoft.com/office/officeart/2018/2/layout/IconVerticalSolidList"/>
    <dgm:cxn modelId="{D12A014F-8FEC-42E7-BAC3-AB002E80E714}" type="presParOf" srcId="{9DD1B6EA-5836-4D41-948E-AD5D34C8E079}" destId="{881A3693-DD64-4181-9AB5-F61BC93FC761}" srcOrd="2" destOrd="0" presId="urn:microsoft.com/office/officeart/2018/2/layout/IconVerticalSolidList"/>
    <dgm:cxn modelId="{93C546C4-7E35-4678-8131-991FFF834395}" type="presParOf" srcId="{881A3693-DD64-4181-9AB5-F61BC93FC761}" destId="{2F7E3D5C-0BA5-45FD-93AC-90403665D51A}" srcOrd="0" destOrd="0" presId="urn:microsoft.com/office/officeart/2018/2/layout/IconVerticalSolidList"/>
    <dgm:cxn modelId="{CD39FAE4-1E36-473B-89A9-E5E1DE0C435D}" type="presParOf" srcId="{881A3693-DD64-4181-9AB5-F61BC93FC761}" destId="{0C0773CE-48FF-415D-AD42-A5AA573D4453}" srcOrd="1" destOrd="0" presId="urn:microsoft.com/office/officeart/2018/2/layout/IconVerticalSolidList"/>
    <dgm:cxn modelId="{2B068D93-E3CF-4EE9-9B63-F5DA5AE3F444}" type="presParOf" srcId="{881A3693-DD64-4181-9AB5-F61BC93FC761}" destId="{ADAE0FA3-032A-4F7F-A484-22B05C8FB1A9}" srcOrd="2" destOrd="0" presId="urn:microsoft.com/office/officeart/2018/2/layout/IconVerticalSolidList"/>
    <dgm:cxn modelId="{BB3C32E8-4FB4-4612-B163-ADB7F8F06A86}" type="presParOf" srcId="{881A3693-DD64-4181-9AB5-F61BC93FC761}" destId="{41008439-AA21-4B68-9584-51CA47061A9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F9B6121-A705-4B73-8003-C748EC873C09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0F6D9799-8CBD-48E5-AE07-D1800CB31CD1}">
      <dgm:prSet/>
      <dgm:spPr/>
      <dgm:t>
        <a:bodyPr/>
        <a:lstStyle/>
        <a:p>
          <a:r>
            <a:rPr lang="tr-TR" dirty="0"/>
            <a:t>Bu sınıf sayısında bir değişikliğe ihtiyaç olduğu zaman performanstaki fonksiyonel değişikler ve her bir sınıftaki sporcu sayısı temel alınarak sürekli gözden geçirilmelidir.</a:t>
          </a:r>
        </a:p>
      </dgm:t>
    </dgm:pt>
    <dgm:pt modelId="{952A5276-77C8-4D5B-BA21-1383A21189C3}" type="parTrans" cxnId="{228F21B2-2A60-433E-AFAA-2BF17A9700FD}">
      <dgm:prSet/>
      <dgm:spPr/>
      <dgm:t>
        <a:bodyPr/>
        <a:lstStyle/>
        <a:p>
          <a:endParaRPr lang="tr-TR"/>
        </a:p>
      </dgm:t>
    </dgm:pt>
    <dgm:pt modelId="{013BFBF0-AF49-4073-8818-EF42209589DA}" type="sibTrans" cxnId="{228F21B2-2A60-433E-AFAA-2BF17A9700FD}">
      <dgm:prSet/>
      <dgm:spPr/>
      <dgm:t>
        <a:bodyPr/>
        <a:lstStyle/>
        <a:p>
          <a:endParaRPr lang="tr-TR"/>
        </a:p>
      </dgm:t>
    </dgm:pt>
    <dgm:pt modelId="{0C23746D-18B0-434B-A1CB-119236DE9E32}" type="pres">
      <dgm:prSet presAssocID="{2F9B6121-A705-4B73-8003-C748EC873C0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28CB593-589F-400C-8658-669760A146CE}" type="pres">
      <dgm:prSet presAssocID="{0F6D9799-8CBD-48E5-AE07-D1800CB31CD1}" presName="horFlow" presStyleCnt="0"/>
      <dgm:spPr/>
    </dgm:pt>
    <dgm:pt modelId="{6C642B20-FADE-4511-A6A1-383CA7C881BE}" type="pres">
      <dgm:prSet presAssocID="{0F6D9799-8CBD-48E5-AE07-D1800CB31CD1}" presName="bigChev" presStyleLbl="node1" presStyleIdx="0" presStyleCnt="1"/>
      <dgm:spPr/>
    </dgm:pt>
  </dgm:ptLst>
  <dgm:cxnLst>
    <dgm:cxn modelId="{228F21B2-2A60-433E-AFAA-2BF17A9700FD}" srcId="{2F9B6121-A705-4B73-8003-C748EC873C09}" destId="{0F6D9799-8CBD-48E5-AE07-D1800CB31CD1}" srcOrd="0" destOrd="0" parTransId="{952A5276-77C8-4D5B-BA21-1383A21189C3}" sibTransId="{013BFBF0-AF49-4073-8818-EF42209589DA}"/>
    <dgm:cxn modelId="{E18A5CBD-211D-4D34-8835-CB10C0FE04C1}" type="presOf" srcId="{2F9B6121-A705-4B73-8003-C748EC873C09}" destId="{0C23746D-18B0-434B-A1CB-119236DE9E32}" srcOrd="0" destOrd="0" presId="urn:microsoft.com/office/officeart/2005/8/layout/lProcess3"/>
    <dgm:cxn modelId="{DA65F6FF-19F6-4D8A-9F5B-44425440A330}" type="presOf" srcId="{0F6D9799-8CBD-48E5-AE07-D1800CB31CD1}" destId="{6C642B20-FADE-4511-A6A1-383CA7C881BE}" srcOrd="0" destOrd="0" presId="urn:microsoft.com/office/officeart/2005/8/layout/lProcess3"/>
    <dgm:cxn modelId="{4C9EE098-382D-4AA2-A764-7B7952EFE66E}" type="presParOf" srcId="{0C23746D-18B0-434B-A1CB-119236DE9E32}" destId="{F28CB593-589F-400C-8658-669760A146CE}" srcOrd="0" destOrd="0" presId="urn:microsoft.com/office/officeart/2005/8/layout/lProcess3"/>
    <dgm:cxn modelId="{1B72AAD4-9183-4964-B4C8-9746D27C3925}" type="presParOf" srcId="{F28CB593-589F-400C-8658-669760A146CE}" destId="{6C642B20-FADE-4511-A6A1-383CA7C881B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8BB8FE6-5B47-4952-B00F-5046AD999B6C}" type="doc">
      <dgm:prSet loTypeId="urn:microsoft.com/office/officeart/2005/8/layout/hList6" loCatId="list" qsTypeId="urn:microsoft.com/office/officeart/2005/8/quickstyle/simple3" qsCatId="simple" csTypeId="urn:microsoft.com/office/officeart/2005/8/colors/accent0_1" csCatId="mainScheme"/>
      <dgm:spPr/>
      <dgm:t>
        <a:bodyPr/>
        <a:lstStyle/>
        <a:p>
          <a:endParaRPr lang="tr-TR"/>
        </a:p>
      </dgm:t>
    </dgm:pt>
    <dgm:pt modelId="{225EE6F0-2CC0-421D-8FD7-BE93DDB42911}">
      <dgm:prSet/>
      <dgm:spPr/>
      <dgm:t>
        <a:bodyPr/>
        <a:lstStyle/>
        <a:p>
          <a:r>
            <a:rPr lang="tr-TR"/>
            <a:t>Sınıflandırma kuralları her sporun teknik kuralları içinde yer alır. Bu nedenle sınıflandırmacılar teknik üyeler ile eşit statüde kabul edilirler.</a:t>
          </a:r>
        </a:p>
      </dgm:t>
    </dgm:pt>
    <dgm:pt modelId="{60144DDC-9B5A-4311-B06C-80660A5E9DC5}" type="parTrans" cxnId="{E39078A8-1018-4077-867A-8888614FC409}">
      <dgm:prSet/>
      <dgm:spPr/>
      <dgm:t>
        <a:bodyPr/>
        <a:lstStyle/>
        <a:p>
          <a:endParaRPr lang="tr-TR"/>
        </a:p>
      </dgm:t>
    </dgm:pt>
    <dgm:pt modelId="{87F2A32C-5004-4C18-88F5-59508D119225}" type="sibTrans" cxnId="{E39078A8-1018-4077-867A-8888614FC409}">
      <dgm:prSet/>
      <dgm:spPr/>
      <dgm:t>
        <a:bodyPr/>
        <a:lstStyle/>
        <a:p>
          <a:endParaRPr lang="tr-TR"/>
        </a:p>
      </dgm:t>
    </dgm:pt>
    <dgm:pt modelId="{CA66E44C-077F-43F3-94CD-2BDFA31E94F7}">
      <dgm:prSet/>
      <dgm:spPr/>
      <dgm:t>
        <a:bodyPr/>
        <a:lstStyle/>
        <a:p>
          <a:r>
            <a:rPr lang="tr-TR"/>
            <a:t>Sınıflandırmacılar kendi görevlerini “International Paralympic Commitee”nin sınıflandırmacılara ait etik kurallarına göre yerine getirirler. </a:t>
          </a:r>
        </a:p>
      </dgm:t>
    </dgm:pt>
    <dgm:pt modelId="{C2C69146-7F82-4208-827A-EA153579DAB4}" type="parTrans" cxnId="{35FE1FD5-7074-47FC-A578-4EF49BC2D85F}">
      <dgm:prSet/>
      <dgm:spPr/>
      <dgm:t>
        <a:bodyPr/>
        <a:lstStyle/>
        <a:p>
          <a:endParaRPr lang="tr-TR"/>
        </a:p>
      </dgm:t>
    </dgm:pt>
    <dgm:pt modelId="{7CBC0859-2FAE-46FE-A763-7671D774880A}" type="sibTrans" cxnId="{35FE1FD5-7074-47FC-A578-4EF49BC2D85F}">
      <dgm:prSet/>
      <dgm:spPr/>
      <dgm:t>
        <a:bodyPr/>
        <a:lstStyle/>
        <a:p>
          <a:endParaRPr lang="tr-TR"/>
        </a:p>
      </dgm:t>
    </dgm:pt>
    <dgm:pt modelId="{14F20FDD-CA33-45DC-BBD8-3AC3656C53C8}">
      <dgm:prSet/>
      <dgm:spPr/>
      <dgm:t>
        <a:bodyPr/>
        <a:lstStyle/>
        <a:p>
          <a:r>
            <a:rPr lang="tr-TR"/>
            <a:t>(IPC Handbook )    </a:t>
          </a:r>
        </a:p>
      </dgm:t>
    </dgm:pt>
    <dgm:pt modelId="{99ADE5BF-550F-4A77-8FC7-96A7350CB4E8}" type="parTrans" cxnId="{F4C0D1EB-E42E-4E94-A8A5-358DC59F47BE}">
      <dgm:prSet/>
      <dgm:spPr/>
      <dgm:t>
        <a:bodyPr/>
        <a:lstStyle/>
        <a:p>
          <a:endParaRPr lang="tr-TR"/>
        </a:p>
      </dgm:t>
    </dgm:pt>
    <dgm:pt modelId="{37B2C9C7-2D98-4972-A619-8A1705AB31FD}" type="sibTrans" cxnId="{F4C0D1EB-E42E-4E94-A8A5-358DC59F47BE}">
      <dgm:prSet/>
      <dgm:spPr/>
      <dgm:t>
        <a:bodyPr/>
        <a:lstStyle/>
        <a:p>
          <a:endParaRPr lang="tr-TR"/>
        </a:p>
      </dgm:t>
    </dgm:pt>
    <dgm:pt modelId="{0B0B51DD-218D-429F-9031-789CBF1F7F7D}" type="pres">
      <dgm:prSet presAssocID="{E8BB8FE6-5B47-4952-B00F-5046AD999B6C}" presName="Name0" presStyleCnt="0">
        <dgm:presLayoutVars>
          <dgm:dir/>
          <dgm:resizeHandles val="exact"/>
        </dgm:presLayoutVars>
      </dgm:prSet>
      <dgm:spPr/>
    </dgm:pt>
    <dgm:pt modelId="{270FD5F1-7FBC-4C51-A52D-3BF3822FC6CD}" type="pres">
      <dgm:prSet presAssocID="{225EE6F0-2CC0-421D-8FD7-BE93DDB42911}" presName="node" presStyleLbl="node1" presStyleIdx="0" presStyleCnt="2">
        <dgm:presLayoutVars>
          <dgm:bulletEnabled val="1"/>
        </dgm:presLayoutVars>
      </dgm:prSet>
      <dgm:spPr/>
    </dgm:pt>
    <dgm:pt modelId="{18864731-D2B4-4A49-8C8C-2EC05A0495AF}" type="pres">
      <dgm:prSet presAssocID="{87F2A32C-5004-4C18-88F5-59508D119225}" presName="sibTrans" presStyleCnt="0"/>
      <dgm:spPr/>
    </dgm:pt>
    <dgm:pt modelId="{0C343F9D-5DA4-4D59-A019-7F42CB63C0B0}" type="pres">
      <dgm:prSet presAssocID="{CA66E44C-077F-43F3-94CD-2BDFA31E94F7}" presName="node" presStyleLbl="node1" presStyleIdx="1" presStyleCnt="2">
        <dgm:presLayoutVars>
          <dgm:bulletEnabled val="1"/>
        </dgm:presLayoutVars>
      </dgm:prSet>
      <dgm:spPr/>
    </dgm:pt>
  </dgm:ptLst>
  <dgm:cxnLst>
    <dgm:cxn modelId="{8C784C03-8DD1-4FB6-81D6-D7A2A1072741}" type="presOf" srcId="{225EE6F0-2CC0-421D-8FD7-BE93DDB42911}" destId="{270FD5F1-7FBC-4C51-A52D-3BF3822FC6CD}" srcOrd="0" destOrd="0" presId="urn:microsoft.com/office/officeart/2005/8/layout/hList6"/>
    <dgm:cxn modelId="{BF7A1518-BD18-4165-9336-7E6E47AF53CD}" type="presOf" srcId="{E8BB8FE6-5B47-4952-B00F-5046AD999B6C}" destId="{0B0B51DD-218D-429F-9031-789CBF1F7F7D}" srcOrd="0" destOrd="0" presId="urn:microsoft.com/office/officeart/2005/8/layout/hList6"/>
    <dgm:cxn modelId="{2CEFF957-5AFF-4D04-854B-60F99EC3CE5E}" type="presOf" srcId="{CA66E44C-077F-43F3-94CD-2BDFA31E94F7}" destId="{0C343F9D-5DA4-4D59-A019-7F42CB63C0B0}" srcOrd="0" destOrd="0" presId="urn:microsoft.com/office/officeart/2005/8/layout/hList6"/>
    <dgm:cxn modelId="{E39078A8-1018-4077-867A-8888614FC409}" srcId="{E8BB8FE6-5B47-4952-B00F-5046AD999B6C}" destId="{225EE6F0-2CC0-421D-8FD7-BE93DDB42911}" srcOrd="0" destOrd="0" parTransId="{60144DDC-9B5A-4311-B06C-80660A5E9DC5}" sibTransId="{87F2A32C-5004-4C18-88F5-59508D119225}"/>
    <dgm:cxn modelId="{8798F7A8-EEAD-403A-AB8F-5AEA760AEA3E}" type="presOf" srcId="{14F20FDD-CA33-45DC-BBD8-3AC3656C53C8}" destId="{0C343F9D-5DA4-4D59-A019-7F42CB63C0B0}" srcOrd="0" destOrd="1" presId="urn:microsoft.com/office/officeart/2005/8/layout/hList6"/>
    <dgm:cxn modelId="{35FE1FD5-7074-47FC-A578-4EF49BC2D85F}" srcId="{E8BB8FE6-5B47-4952-B00F-5046AD999B6C}" destId="{CA66E44C-077F-43F3-94CD-2BDFA31E94F7}" srcOrd="1" destOrd="0" parTransId="{C2C69146-7F82-4208-827A-EA153579DAB4}" sibTransId="{7CBC0859-2FAE-46FE-A763-7671D774880A}"/>
    <dgm:cxn modelId="{F4C0D1EB-E42E-4E94-A8A5-358DC59F47BE}" srcId="{CA66E44C-077F-43F3-94CD-2BDFA31E94F7}" destId="{14F20FDD-CA33-45DC-BBD8-3AC3656C53C8}" srcOrd="0" destOrd="0" parTransId="{99ADE5BF-550F-4A77-8FC7-96A7350CB4E8}" sibTransId="{37B2C9C7-2D98-4972-A619-8A1705AB31FD}"/>
    <dgm:cxn modelId="{92340364-A8FE-427E-AA9B-BEC8124659E8}" type="presParOf" srcId="{0B0B51DD-218D-429F-9031-789CBF1F7F7D}" destId="{270FD5F1-7FBC-4C51-A52D-3BF3822FC6CD}" srcOrd="0" destOrd="0" presId="urn:microsoft.com/office/officeart/2005/8/layout/hList6"/>
    <dgm:cxn modelId="{45C5D16F-C0B2-4C76-999B-79EC4D30A998}" type="presParOf" srcId="{0B0B51DD-218D-429F-9031-789CBF1F7F7D}" destId="{18864731-D2B4-4A49-8C8C-2EC05A0495AF}" srcOrd="1" destOrd="0" presId="urn:microsoft.com/office/officeart/2005/8/layout/hList6"/>
    <dgm:cxn modelId="{1E7B0F8A-5BE2-46AE-AF0D-3AF3F71C4C0A}" type="presParOf" srcId="{0B0B51DD-218D-429F-9031-789CBF1F7F7D}" destId="{0C343F9D-5DA4-4D59-A019-7F42CB63C0B0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F76B9F1-6348-43BF-8C01-0EECBE4D4A37}" type="doc">
      <dgm:prSet loTypeId="urn:microsoft.com/office/officeart/2005/8/layout/defaul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B54AA07-E4A2-4292-960B-3AD35E0B3CA3}">
      <dgm:prSet/>
      <dgm:spPr/>
      <dgm:t>
        <a:bodyPr/>
        <a:lstStyle/>
        <a:p>
          <a:r>
            <a:rPr lang="tr-TR" dirty="0"/>
            <a:t>Yarışmacı olmak için mutlaka kalıcı bir engele sahip olunmalıdır. Diğer sporcular IPC programlarına sporcu olarak kabul edilemez.</a:t>
          </a:r>
          <a:endParaRPr lang="en-US" dirty="0"/>
        </a:p>
      </dgm:t>
    </dgm:pt>
    <dgm:pt modelId="{E3F00BB3-AC07-4B4C-BDA7-7E1BF135ADC3}" type="parTrans" cxnId="{9EA5E9A4-6C5D-48A6-9D10-253A37B6F187}">
      <dgm:prSet/>
      <dgm:spPr/>
      <dgm:t>
        <a:bodyPr/>
        <a:lstStyle/>
        <a:p>
          <a:endParaRPr lang="en-US"/>
        </a:p>
      </dgm:t>
    </dgm:pt>
    <dgm:pt modelId="{C96F852B-2171-4DDE-91F4-F63700F8AAA3}" type="sibTrans" cxnId="{9EA5E9A4-6C5D-48A6-9D10-253A37B6F187}">
      <dgm:prSet/>
      <dgm:spPr/>
      <dgm:t>
        <a:bodyPr/>
        <a:lstStyle/>
        <a:p>
          <a:endParaRPr lang="en-US"/>
        </a:p>
      </dgm:t>
    </dgm:pt>
    <dgm:pt modelId="{860577F8-C203-424F-96AD-9635B84A2887}">
      <dgm:prSet/>
      <dgm:spPr/>
      <dgm:t>
        <a:bodyPr/>
        <a:lstStyle/>
        <a:p>
          <a:r>
            <a:rPr lang="tr-TR" dirty="0"/>
            <a:t>Minimum engel, her bir spor dalı için fonksiyonel faktörler göz önüne alınarak tanımlanmıştır. Bu nedenle sporcu, bir spor dalına uygun olurken, diğerine uygun olmayabilir. </a:t>
          </a:r>
          <a:endParaRPr lang="en-US" dirty="0"/>
        </a:p>
      </dgm:t>
    </dgm:pt>
    <dgm:pt modelId="{D9264841-BA5E-4036-875A-AC01BE62A113}" type="parTrans" cxnId="{3E6B8A66-7BE4-4C7A-A039-CC8AFB999816}">
      <dgm:prSet/>
      <dgm:spPr/>
      <dgm:t>
        <a:bodyPr/>
        <a:lstStyle/>
        <a:p>
          <a:endParaRPr lang="en-US"/>
        </a:p>
      </dgm:t>
    </dgm:pt>
    <dgm:pt modelId="{58BE1131-4C8F-4692-82FF-69181F096106}" type="sibTrans" cxnId="{3E6B8A66-7BE4-4C7A-A039-CC8AFB999816}">
      <dgm:prSet/>
      <dgm:spPr/>
      <dgm:t>
        <a:bodyPr/>
        <a:lstStyle/>
        <a:p>
          <a:endParaRPr lang="en-US"/>
        </a:p>
      </dgm:t>
    </dgm:pt>
    <dgm:pt modelId="{DB596B8B-ADAD-4D88-94CA-2920CDE2E7D3}" type="pres">
      <dgm:prSet presAssocID="{1F76B9F1-6348-43BF-8C01-0EECBE4D4A37}" presName="diagram" presStyleCnt="0">
        <dgm:presLayoutVars>
          <dgm:dir/>
          <dgm:resizeHandles val="exact"/>
        </dgm:presLayoutVars>
      </dgm:prSet>
      <dgm:spPr/>
    </dgm:pt>
    <dgm:pt modelId="{E1BD5419-3BE9-4156-9C3F-1F8F2E94E5EE}" type="pres">
      <dgm:prSet presAssocID="{3B54AA07-E4A2-4292-960B-3AD35E0B3CA3}" presName="node" presStyleLbl="node1" presStyleIdx="0" presStyleCnt="2" custScaleX="120399">
        <dgm:presLayoutVars>
          <dgm:bulletEnabled val="1"/>
        </dgm:presLayoutVars>
      </dgm:prSet>
      <dgm:spPr/>
    </dgm:pt>
    <dgm:pt modelId="{EFD5B9BA-D338-4E22-B08B-8725D3DAE686}" type="pres">
      <dgm:prSet presAssocID="{C96F852B-2171-4DDE-91F4-F63700F8AAA3}" presName="sibTrans" presStyleCnt="0"/>
      <dgm:spPr/>
    </dgm:pt>
    <dgm:pt modelId="{DE6A70EA-1656-4E0C-8E21-B871236482CD}" type="pres">
      <dgm:prSet presAssocID="{860577F8-C203-424F-96AD-9635B84A2887}" presName="node" presStyleLbl="node1" presStyleIdx="1" presStyleCnt="2" custScaleX="120399">
        <dgm:presLayoutVars>
          <dgm:bulletEnabled val="1"/>
        </dgm:presLayoutVars>
      </dgm:prSet>
      <dgm:spPr/>
    </dgm:pt>
  </dgm:ptLst>
  <dgm:cxnLst>
    <dgm:cxn modelId="{4F91C711-0AFB-49E1-9BCE-7DAB08E0F7BD}" type="presOf" srcId="{1F76B9F1-6348-43BF-8C01-0EECBE4D4A37}" destId="{DB596B8B-ADAD-4D88-94CA-2920CDE2E7D3}" srcOrd="0" destOrd="0" presId="urn:microsoft.com/office/officeart/2005/8/layout/default"/>
    <dgm:cxn modelId="{391F472A-3482-4B73-9EF0-A47CA09B4F63}" type="presOf" srcId="{860577F8-C203-424F-96AD-9635B84A2887}" destId="{DE6A70EA-1656-4E0C-8E21-B871236482CD}" srcOrd="0" destOrd="0" presId="urn:microsoft.com/office/officeart/2005/8/layout/default"/>
    <dgm:cxn modelId="{3E6B8A66-7BE4-4C7A-A039-CC8AFB999816}" srcId="{1F76B9F1-6348-43BF-8C01-0EECBE4D4A37}" destId="{860577F8-C203-424F-96AD-9635B84A2887}" srcOrd="1" destOrd="0" parTransId="{D9264841-BA5E-4036-875A-AC01BE62A113}" sibTransId="{58BE1131-4C8F-4692-82FF-69181F096106}"/>
    <dgm:cxn modelId="{9EA5E9A4-6C5D-48A6-9D10-253A37B6F187}" srcId="{1F76B9F1-6348-43BF-8C01-0EECBE4D4A37}" destId="{3B54AA07-E4A2-4292-960B-3AD35E0B3CA3}" srcOrd="0" destOrd="0" parTransId="{E3F00BB3-AC07-4B4C-BDA7-7E1BF135ADC3}" sibTransId="{C96F852B-2171-4DDE-91F4-F63700F8AAA3}"/>
    <dgm:cxn modelId="{028815A9-FF70-4D1F-8780-B7F4D8406A9E}" type="presOf" srcId="{3B54AA07-E4A2-4292-960B-3AD35E0B3CA3}" destId="{E1BD5419-3BE9-4156-9C3F-1F8F2E94E5EE}" srcOrd="0" destOrd="0" presId="urn:microsoft.com/office/officeart/2005/8/layout/default"/>
    <dgm:cxn modelId="{EC3CBA91-8480-4158-A193-C98F051397F5}" type="presParOf" srcId="{DB596B8B-ADAD-4D88-94CA-2920CDE2E7D3}" destId="{E1BD5419-3BE9-4156-9C3F-1F8F2E94E5EE}" srcOrd="0" destOrd="0" presId="urn:microsoft.com/office/officeart/2005/8/layout/default"/>
    <dgm:cxn modelId="{1E70F33E-4E24-4131-8F53-C5613A8DA632}" type="presParOf" srcId="{DB596B8B-ADAD-4D88-94CA-2920CDE2E7D3}" destId="{EFD5B9BA-D338-4E22-B08B-8725D3DAE686}" srcOrd="1" destOrd="0" presId="urn:microsoft.com/office/officeart/2005/8/layout/default"/>
    <dgm:cxn modelId="{08B2F434-3473-4F1A-8A17-7E43DB5D9497}" type="presParOf" srcId="{DB596B8B-ADAD-4D88-94CA-2920CDE2E7D3}" destId="{DE6A70EA-1656-4E0C-8E21-B871236482C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3B26921-9BD1-49F5-BB55-69924DBF5C55}" type="doc">
      <dgm:prSet loTypeId="urn:microsoft.com/office/officeart/2005/8/layout/default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3C613819-CE75-41AA-A8B9-F165BA71764F}">
      <dgm:prSet/>
      <dgm:spPr/>
      <dgm:t>
        <a:bodyPr/>
        <a:lstStyle/>
        <a:p>
          <a:r>
            <a:rPr lang="tr-TR" dirty="0"/>
            <a:t>Sporcunun bir müsabakada yer alabilmesi için mutlaka o sporun kurallarına göre sınıflandırılmış olması gerekir.  </a:t>
          </a:r>
          <a:endParaRPr lang="en-US" dirty="0"/>
        </a:p>
      </dgm:t>
    </dgm:pt>
    <dgm:pt modelId="{E0223278-970F-4862-A868-E824818AF8D8}" type="parTrans" cxnId="{6C0D3797-928F-4997-9ED8-BDB2F904A290}">
      <dgm:prSet/>
      <dgm:spPr/>
      <dgm:t>
        <a:bodyPr/>
        <a:lstStyle/>
        <a:p>
          <a:endParaRPr lang="en-US"/>
        </a:p>
      </dgm:t>
    </dgm:pt>
    <dgm:pt modelId="{BBF300E3-2595-4E89-9154-6C43C8C1A9B6}" type="sibTrans" cxnId="{6C0D3797-928F-4997-9ED8-BDB2F904A290}">
      <dgm:prSet/>
      <dgm:spPr/>
      <dgm:t>
        <a:bodyPr/>
        <a:lstStyle/>
        <a:p>
          <a:endParaRPr lang="en-US"/>
        </a:p>
      </dgm:t>
    </dgm:pt>
    <dgm:pt modelId="{16CBBE91-DD41-4D3C-9816-F43EF7F7D37F}">
      <dgm:prSet/>
      <dgm:spPr/>
      <dgm:t>
        <a:bodyPr/>
        <a:lstStyle/>
        <a:p>
          <a:r>
            <a:rPr lang="tr-TR"/>
            <a:t>Engelli sporcunun tıbbi dökümanı birçok spor dalı için fonksiyonel sınıflandırmada temel unsurdur.</a:t>
          </a:r>
          <a:endParaRPr lang="en-US"/>
        </a:p>
      </dgm:t>
    </dgm:pt>
    <dgm:pt modelId="{A0C97FDA-2EA4-474B-AB53-D98072424BEC}" type="parTrans" cxnId="{9D6066DB-7F94-4053-B38A-CB280B1FEA8C}">
      <dgm:prSet/>
      <dgm:spPr/>
      <dgm:t>
        <a:bodyPr/>
        <a:lstStyle/>
        <a:p>
          <a:endParaRPr lang="en-US"/>
        </a:p>
      </dgm:t>
    </dgm:pt>
    <dgm:pt modelId="{9DA21626-A2A9-490C-A00D-82ADFD34307A}" type="sibTrans" cxnId="{9D6066DB-7F94-4053-B38A-CB280B1FEA8C}">
      <dgm:prSet/>
      <dgm:spPr/>
      <dgm:t>
        <a:bodyPr/>
        <a:lstStyle/>
        <a:p>
          <a:endParaRPr lang="en-US"/>
        </a:p>
      </dgm:t>
    </dgm:pt>
    <dgm:pt modelId="{C1478F2D-4E39-4071-9E16-812AE04199F7}" type="pres">
      <dgm:prSet presAssocID="{63B26921-9BD1-49F5-BB55-69924DBF5C55}" presName="diagram" presStyleCnt="0">
        <dgm:presLayoutVars>
          <dgm:dir/>
          <dgm:resizeHandles val="exact"/>
        </dgm:presLayoutVars>
      </dgm:prSet>
      <dgm:spPr/>
    </dgm:pt>
    <dgm:pt modelId="{77073292-1D56-4AE5-B2FD-FCB7B7B18434}" type="pres">
      <dgm:prSet presAssocID="{3C613819-CE75-41AA-A8B9-F165BA71764F}" presName="node" presStyleLbl="node1" presStyleIdx="0" presStyleCnt="2">
        <dgm:presLayoutVars>
          <dgm:bulletEnabled val="1"/>
        </dgm:presLayoutVars>
      </dgm:prSet>
      <dgm:spPr/>
    </dgm:pt>
    <dgm:pt modelId="{F339ACF2-3EBF-4BFC-8ADE-A2FA38527DEC}" type="pres">
      <dgm:prSet presAssocID="{BBF300E3-2595-4E89-9154-6C43C8C1A9B6}" presName="sibTrans" presStyleCnt="0"/>
      <dgm:spPr/>
    </dgm:pt>
    <dgm:pt modelId="{D1C1290D-CAF7-4966-9F2C-539F3A9AD5D7}" type="pres">
      <dgm:prSet presAssocID="{16CBBE91-DD41-4D3C-9816-F43EF7F7D37F}" presName="node" presStyleLbl="node1" presStyleIdx="1" presStyleCnt="2">
        <dgm:presLayoutVars>
          <dgm:bulletEnabled val="1"/>
        </dgm:presLayoutVars>
      </dgm:prSet>
      <dgm:spPr/>
    </dgm:pt>
  </dgm:ptLst>
  <dgm:cxnLst>
    <dgm:cxn modelId="{C57FE64C-CE9A-4074-87E9-EE60E01DE765}" type="presOf" srcId="{16CBBE91-DD41-4D3C-9816-F43EF7F7D37F}" destId="{D1C1290D-CAF7-4966-9F2C-539F3A9AD5D7}" srcOrd="0" destOrd="0" presId="urn:microsoft.com/office/officeart/2005/8/layout/default"/>
    <dgm:cxn modelId="{F010BF95-E9E7-4FFD-9AB0-70D1F8E48F42}" type="presOf" srcId="{63B26921-9BD1-49F5-BB55-69924DBF5C55}" destId="{C1478F2D-4E39-4071-9E16-812AE04199F7}" srcOrd="0" destOrd="0" presId="urn:microsoft.com/office/officeart/2005/8/layout/default"/>
    <dgm:cxn modelId="{6C0D3797-928F-4997-9ED8-BDB2F904A290}" srcId="{63B26921-9BD1-49F5-BB55-69924DBF5C55}" destId="{3C613819-CE75-41AA-A8B9-F165BA71764F}" srcOrd="0" destOrd="0" parTransId="{E0223278-970F-4862-A868-E824818AF8D8}" sibTransId="{BBF300E3-2595-4E89-9154-6C43C8C1A9B6}"/>
    <dgm:cxn modelId="{9D6066DB-7F94-4053-B38A-CB280B1FEA8C}" srcId="{63B26921-9BD1-49F5-BB55-69924DBF5C55}" destId="{16CBBE91-DD41-4D3C-9816-F43EF7F7D37F}" srcOrd="1" destOrd="0" parTransId="{A0C97FDA-2EA4-474B-AB53-D98072424BEC}" sibTransId="{9DA21626-A2A9-490C-A00D-82ADFD34307A}"/>
    <dgm:cxn modelId="{9794B5E6-DA5B-4786-9A92-0C0C8795AEDC}" type="presOf" srcId="{3C613819-CE75-41AA-A8B9-F165BA71764F}" destId="{77073292-1D56-4AE5-B2FD-FCB7B7B18434}" srcOrd="0" destOrd="0" presId="urn:microsoft.com/office/officeart/2005/8/layout/default"/>
    <dgm:cxn modelId="{5CA8167C-0D65-4275-8FD2-53A6989F4410}" type="presParOf" srcId="{C1478F2D-4E39-4071-9E16-812AE04199F7}" destId="{77073292-1D56-4AE5-B2FD-FCB7B7B18434}" srcOrd="0" destOrd="0" presId="urn:microsoft.com/office/officeart/2005/8/layout/default"/>
    <dgm:cxn modelId="{C16ACEB5-FFCD-4E34-B77F-1556AF956214}" type="presParOf" srcId="{C1478F2D-4E39-4071-9E16-812AE04199F7}" destId="{F339ACF2-3EBF-4BFC-8ADE-A2FA38527DEC}" srcOrd="1" destOrd="0" presId="urn:microsoft.com/office/officeart/2005/8/layout/default"/>
    <dgm:cxn modelId="{5279155B-6717-422D-8ED6-C17D0D00FE33}" type="presParOf" srcId="{C1478F2D-4E39-4071-9E16-812AE04199F7}" destId="{D1C1290D-CAF7-4966-9F2C-539F3A9AD5D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F207782-452B-42CC-985B-6FA4761B3C0D}" type="doc">
      <dgm:prSet loTypeId="urn:microsoft.com/office/officeart/2005/8/layout/defaul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BA7B7DB9-4933-4074-A2B1-F9A4E45302D4}">
      <dgm:prSet/>
      <dgm:spPr/>
      <dgm:t>
        <a:bodyPr/>
        <a:lstStyle/>
        <a:p>
          <a:r>
            <a:rPr lang="tr-TR" dirty="0"/>
            <a:t>Sınıflandırma komitesinin fikrine göre; bir yarışmacının engelinde değişiklik varsa, engel tanımlanamıyorsa veya sınıflandırma işlemi için kooperasyonda başarısız ise; yarışmacı olmak için uygun olmadığı açıklanır.</a:t>
          </a:r>
        </a:p>
      </dgm:t>
    </dgm:pt>
    <dgm:pt modelId="{BA95F732-A1B5-4CBD-8F1A-A41420A4B5B4}" type="parTrans" cxnId="{1981620D-91DF-429B-838A-28268A42EC1B}">
      <dgm:prSet/>
      <dgm:spPr/>
      <dgm:t>
        <a:bodyPr/>
        <a:lstStyle/>
        <a:p>
          <a:endParaRPr lang="tr-TR"/>
        </a:p>
      </dgm:t>
    </dgm:pt>
    <dgm:pt modelId="{8E5CFEC0-4629-41BD-925F-3DB8B880053C}" type="sibTrans" cxnId="{1981620D-91DF-429B-838A-28268A42EC1B}">
      <dgm:prSet/>
      <dgm:spPr/>
      <dgm:t>
        <a:bodyPr/>
        <a:lstStyle/>
        <a:p>
          <a:endParaRPr lang="tr-TR"/>
        </a:p>
      </dgm:t>
    </dgm:pt>
    <dgm:pt modelId="{E9954B5E-40EA-44D6-BB11-A7648EF209EA}">
      <dgm:prSet/>
      <dgm:spPr/>
      <dgm:t>
        <a:bodyPr/>
        <a:lstStyle/>
        <a:p>
          <a:r>
            <a:rPr lang="tr-TR" dirty="0"/>
            <a:t>Farklı test metotları, sporun tipine, yarışmacının engeline bağlı olarak yapılabilir.</a:t>
          </a:r>
        </a:p>
      </dgm:t>
    </dgm:pt>
    <dgm:pt modelId="{77CCD68D-F265-46B6-8416-9113D43E30E4}" type="parTrans" cxnId="{E3B99C52-B4CF-48A2-9F78-A8B874488B1F}">
      <dgm:prSet/>
      <dgm:spPr/>
      <dgm:t>
        <a:bodyPr/>
        <a:lstStyle/>
        <a:p>
          <a:endParaRPr lang="tr-TR"/>
        </a:p>
      </dgm:t>
    </dgm:pt>
    <dgm:pt modelId="{17916025-3DC2-4FAF-8F6B-9A0491C10CD7}" type="sibTrans" cxnId="{E3B99C52-B4CF-48A2-9F78-A8B874488B1F}">
      <dgm:prSet/>
      <dgm:spPr/>
      <dgm:t>
        <a:bodyPr/>
        <a:lstStyle/>
        <a:p>
          <a:endParaRPr lang="tr-TR"/>
        </a:p>
      </dgm:t>
    </dgm:pt>
    <dgm:pt modelId="{0778370B-4D74-479C-A4DA-38C254BE6989}" type="pres">
      <dgm:prSet presAssocID="{3F207782-452B-42CC-985B-6FA4761B3C0D}" presName="diagram" presStyleCnt="0">
        <dgm:presLayoutVars>
          <dgm:dir/>
          <dgm:resizeHandles val="exact"/>
        </dgm:presLayoutVars>
      </dgm:prSet>
      <dgm:spPr/>
    </dgm:pt>
    <dgm:pt modelId="{B7269513-3770-4393-BBDE-090995B2280A}" type="pres">
      <dgm:prSet presAssocID="{BA7B7DB9-4933-4074-A2B1-F9A4E45302D4}" presName="node" presStyleLbl="node1" presStyleIdx="0" presStyleCnt="2" custScaleX="120399">
        <dgm:presLayoutVars>
          <dgm:bulletEnabled val="1"/>
        </dgm:presLayoutVars>
      </dgm:prSet>
      <dgm:spPr/>
    </dgm:pt>
    <dgm:pt modelId="{F611ACCB-D276-44D6-B1EA-E717AACAB42C}" type="pres">
      <dgm:prSet presAssocID="{8E5CFEC0-4629-41BD-925F-3DB8B880053C}" presName="sibTrans" presStyleCnt="0"/>
      <dgm:spPr/>
    </dgm:pt>
    <dgm:pt modelId="{54CAB48A-1152-470A-9D35-03A38057479E}" type="pres">
      <dgm:prSet presAssocID="{E9954B5E-40EA-44D6-BB11-A7648EF209EA}" presName="node" presStyleLbl="node1" presStyleIdx="1" presStyleCnt="2" custScaleX="120399">
        <dgm:presLayoutVars>
          <dgm:bulletEnabled val="1"/>
        </dgm:presLayoutVars>
      </dgm:prSet>
      <dgm:spPr/>
    </dgm:pt>
  </dgm:ptLst>
  <dgm:cxnLst>
    <dgm:cxn modelId="{1981620D-91DF-429B-838A-28268A42EC1B}" srcId="{3F207782-452B-42CC-985B-6FA4761B3C0D}" destId="{BA7B7DB9-4933-4074-A2B1-F9A4E45302D4}" srcOrd="0" destOrd="0" parTransId="{BA95F732-A1B5-4CBD-8F1A-A41420A4B5B4}" sibTransId="{8E5CFEC0-4629-41BD-925F-3DB8B880053C}"/>
    <dgm:cxn modelId="{8E2C1F21-603E-4B6D-AAD2-AF878A56A9A3}" type="presOf" srcId="{BA7B7DB9-4933-4074-A2B1-F9A4E45302D4}" destId="{B7269513-3770-4393-BBDE-090995B2280A}" srcOrd="0" destOrd="0" presId="urn:microsoft.com/office/officeart/2005/8/layout/default"/>
    <dgm:cxn modelId="{3E35E133-F255-4FC8-A5C7-71817D748CF5}" type="presOf" srcId="{3F207782-452B-42CC-985B-6FA4761B3C0D}" destId="{0778370B-4D74-479C-A4DA-38C254BE6989}" srcOrd="0" destOrd="0" presId="urn:microsoft.com/office/officeart/2005/8/layout/default"/>
    <dgm:cxn modelId="{E3B99C52-B4CF-48A2-9F78-A8B874488B1F}" srcId="{3F207782-452B-42CC-985B-6FA4761B3C0D}" destId="{E9954B5E-40EA-44D6-BB11-A7648EF209EA}" srcOrd="1" destOrd="0" parTransId="{77CCD68D-F265-46B6-8416-9113D43E30E4}" sibTransId="{17916025-3DC2-4FAF-8F6B-9A0491C10CD7}"/>
    <dgm:cxn modelId="{8B57A193-2879-4735-8757-7CE4C9465753}" type="presOf" srcId="{E9954B5E-40EA-44D6-BB11-A7648EF209EA}" destId="{54CAB48A-1152-470A-9D35-03A38057479E}" srcOrd="0" destOrd="0" presId="urn:microsoft.com/office/officeart/2005/8/layout/default"/>
    <dgm:cxn modelId="{4E5D3000-BDDA-4EC9-B3DF-457BB5BE4E25}" type="presParOf" srcId="{0778370B-4D74-479C-A4DA-38C254BE6989}" destId="{B7269513-3770-4393-BBDE-090995B2280A}" srcOrd="0" destOrd="0" presId="urn:microsoft.com/office/officeart/2005/8/layout/default"/>
    <dgm:cxn modelId="{6A4DDC68-5CD1-4F11-8E90-9B96E634FDB5}" type="presParOf" srcId="{0778370B-4D74-479C-A4DA-38C254BE6989}" destId="{F611ACCB-D276-44D6-B1EA-E717AACAB42C}" srcOrd="1" destOrd="0" presId="urn:microsoft.com/office/officeart/2005/8/layout/default"/>
    <dgm:cxn modelId="{12B272FC-CD9B-45CF-8CDE-D595D60943ED}" type="presParOf" srcId="{0778370B-4D74-479C-A4DA-38C254BE6989}" destId="{54CAB48A-1152-470A-9D35-03A38057479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4227956-7307-4FD4-B563-3D26491B1364}" type="doc">
      <dgm:prSet loTypeId="urn:microsoft.com/office/officeart/2005/8/layout/default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8F482E3-1A70-4370-8DED-274313CDB740}">
      <dgm:prSet custT="1"/>
      <dgm:spPr/>
      <dgm:t>
        <a:bodyPr/>
        <a:lstStyle/>
        <a:p>
          <a:r>
            <a:rPr lang="tr-TR" sz="2000" dirty="0"/>
            <a:t>Çeşitli engelli gruplarından sporcuların katıldığı </a:t>
          </a:r>
          <a:r>
            <a:rPr lang="tr-TR" sz="2000" b="1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çok sporlu etkinliktir</a:t>
          </a:r>
          <a:r>
            <a:rPr lang="tr-TR" sz="2000" b="1" dirty="0"/>
            <a:t>. </a:t>
          </a:r>
          <a:endParaRPr lang="en-US" sz="2000" b="1" dirty="0"/>
        </a:p>
      </dgm:t>
    </dgm:pt>
    <dgm:pt modelId="{D78B9B7C-5266-48BC-9F92-A0647BB2644B}" type="parTrans" cxnId="{3A64EABB-3AA4-4D71-8F1A-8995DF4A2FA3}">
      <dgm:prSet/>
      <dgm:spPr/>
      <dgm:t>
        <a:bodyPr/>
        <a:lstStyle/>
        <a:p>
          <a:endParaRPr lang="en-US"/>
        </a:p>
      </dgm:t>
    </dgm:pt>
    <dgm:pt modelId="{15FC4C56-26F0-4FF2-9312-A7560BBDA451}" type="sibTrans" cxnId="{3A64EABB-3AA4-4D71-8F1A-8995DF4A2FA3}">
      <dgm:prSet/>
      <dgm:spPr/>
      <dgm:t>
        <a:bodyPr/>
        <a:lstStyle/>
        <a:p>
          <a:endParaRPr lang="en-US"/>
        </a:p>
      </dgm:t>
    </dgm:pt>
    <dgm:pt modelId="{200E1093-942C-454C-8562-F53A63D681CE}">
      <dgm:prSet custT="1"/>
      <dgm:spPr/>
      <dgm:t>
        <a:bodyPr/>
        <a:lstStyle/>
        <a:p>
          <a:r>
            <a:rPr lang="tr-TR" sz="2000" dirty="0"/>
            <a:t>Orijinalindeki </a:t>
          </a:r>
          <a:r>
            <a:rPr lang="tr-TR" sz="2000" b="1" dirty="0"/>
            <a:t>"</a:t>
          </a:r>
          <a:r>
            <a:rPr lang="tr-TR" sz="2000" b="1" dirty="0" err="1"/>
            <a:t>paralympic</a:t>
          </a:r>
          <a:r>
            <a:rPr lang="tr-TR" sz="2000" b="1" dirty="0"/>
            <a:t>"</a:t>
          </a:r>
          <a:r>
            <a:rPr lang="tr-TR" sz="2000" dirty="0"/>
            <a:t> kelimesi; İngilizce, engelli anlamına gelen "</a:t>
          </a:r>
          <a:r>
            <a:rPr lang="tr-TR" sz="2000" dirty="0" err="1"/>
            <a:t>paralyzed</a:t>
          </a:r>
          <a:r>
            <a:rPr lang="tr-TR" sz="2000" dirty="0"/>
            <a:t>" ve "</a:t>
          </a:r>
          <a:r>
            <a:rPr lang="tr-TR" sz="2000" dirty="0" err="1"/>
            <a:t>olympic</a:t>
          </a:r>
          <a:r>
            <a:rPr lang="tr-TR" sz="2000" dirty="0"/>
            <a:t>" kelimelerinin birleşmesinden meydana gelir. </a:t>
          </a:r>
          <a:endParaRPr lang="en-US" sz="2000" dirty="0"/>
        </a:p>
      </dgm:t>
    </dgm:pt>
    <dgm:pt modelId="{C3A7D56C-B876-4799-96D6-A64E43915710}" type="parTrans" cxnId="{33966E54-5EF9-4E45-9FAA-06EFAB874827}">
      <dgm:prSet/>
      <dgm:spPr/>
      <dgm:t>
        <a:bodyPr/>
        <a:lstStyle/>
        <a:p>
          <a:endParaRPr lang="en-US"/>
        </a:p>
      </dgm:t>
    </dgm:pt>
    <dgm:pt modelId="{1BC89661-ABE4-4537-BE5C-98704791FFEE}" type="sibTrans" cxnId="{33966E54-5EF9-4E45-9FAA-06EFAB874827}">
      <dgm:prSet/>
      <dgm:spPr/>
      <dgm:t>
        <a:bodyPr/>
        <a:lstStyle/>
        <a:p>
          <a:endParaRPr lang="en-US"/>
        </a:p>
      </dgm:t>
    </dgm:pt>
    <dgm:pt modelId="{2C375E22-5CDF-44CB-B5CF-8C24E4FDBDC4}">
      <dgm:prSet custT="1"/>
      <dgm:spPr/>
      <dgm:t>
        <a:bodyPr/>
        <a:lstStyle/>
        <a:p>
          <a:r>
            <a:rPr lang="tr-TR" sz="2000" dirty="0"/>
            <a:t>Yaz ve Kış Paralimpik Oyunları o dönemki Olimpiyatların hemen ardından yapılır. Tüm Paralimpik Oyunları Uluslararası Paralimpik Komitesi tarafından yönetilir.</a:t>
          </a:r>
          <a:endParaRPr lang="en-US" sz="2000" dirty="0"/>
        </a:p>
      </dgm:t>
    </dgm:pt>
    <dgm:pt modelId="{45732D89-376E-4286-B591-98C7501004DB}" type="parTrans" cxnId="{832CADB4-3B8B-4FA3-B72A-ECF76A078E95}">
      <dgm:prSet/>
      <dgm:spPr/>
      <dgm:t>
        <a:bodyPr/>
        <a:lstStyle/>
        <a:p>
          <a:endParaRPr lang="en-US"/>
        </a:p>
      </dgm:t>
    </dgm:pt>
    <dgm:pt modelId="{2A98D97D-0EC6-4262-8E06-15FA9D3A6FCB}" type="sibTrans" cxnId="{832CADB4-3B8B-4FA3-B72A-ECF76A078E95}">
      <dgm:prSet/>
      <dgm:spPr/>
      <dgm:t>
        <a:bodyPr/>
        <a:lstStyle/>
        <a:p>
          <a:endParaRPr lang="en-US"/>
        </a:p>
      </dgm:t>
    </dgm:pt>
    <dgm:pt modelId="{B5C6B178-C856-49F5-8D1E-F28299F1F949}" type="pres">
      <dgm:prSet presAssocID="{44227956-7307-4FD4-B563-3D26491B1364}" presName="diagram" presStyleCnt="0">
        <dgm:presLayoutVars>
          <dgm:dir/>
          <dgm:resizeHandles val="exact"/>
        </dgm:presLayoutVars>
      </dgm:prSet>
      <dgm:spPr/>
    </dgm:pt>
    <dgm:pt modelId="{658C46B7-907C-4EC3-852D-2F133EF3B13C}" type="pres">
      <dgm:prSet presAssocID="{D8F482E3-1A70-4370-8DED-274313CDB740}" presName="node" presStyleLbl="node1" presStyleIdx="0" presStyleCnt="3" custScaleY="150243">
        <dgm:presLayoutVars>
          <dgm:bulletEnabled val="1"/>
        </dgm:presLayoutVars>
      </dgm:prSet>
      <dgm:spPr/>
    </dgm:pt>
    <dgm:pt modelId="{8128C26E-E39E-46B3-AF75-1A3129B2C2E0}" type="pres">
      <dgm:prSet presAssocID="{15FC4C56-26F0-4FF2-9312-A7560BBDA451}" presName="sibTrans" presStyleCnt="0"/>
      <dgm:spPr/>
    </dgm:pt>
    <dgm:pt modelId="{EC82D501-13FF-424E-A2DC-6464D13F5E4F}" type="pres">
      <dgm:prSet presAssocID="{200E1093-942C-454C-8562-F53A63D681CE}" presName="node" presStyleLbl="node1" presStyleIdx="1" presStyleCnt="3" custScaleY="150243">
        <dgm:presLayoutVars>
          <dgm:bulletEnabled val="1"/>
        </dgm:presLayoutVars>
      </dgm:prSet>
      <dgm:spPr/>
    </dgm:pt>
    <dgm:pt modelId="{1A5B97F3-837D-49B0-BF0B-D6B6783AA91D}" type="pres">
      <dgm:prSet presAssocID="{1BC89661-ABE4-4537-BE5C-98704791FFEE}" presName="sibTrans" presStyleCnt="0"/>
      <dgm:spPr/>
    </dgm:pt>
    <dgm:pt modelId="{A191D67E-0EBE-49B3-B0AD-10D4CF9A06A6}" type="pres">
      <dgm:prSet presAssocID="{2C375E22-5CDF-44CB-B5CF-8C24E4FDBDC4}" presName="node" presStyleLbl="node1" presStyleIdx="2" presStyleCnt="3" custScaleY="150243">
        <dgm:presLayoutVars>
          <dgm:bulletEnabled val="1"/>
        </dgm:presLayoutVars>
      </dgm:prSet>
      <dgm:spPr/>
    </dgm:pt>
  </dgm:ptLst>
  <dgm:cxnLst>
    <dgm:cxn modelId="{E810F41A-C60D-41E7-8557-62C24500A025}" type="presOf" srcId="{D8F482E3-1A70-4370-8DED-274313CDB740}" destId="{658C46B7-907C-4EC3-852D-2F133EF3B13C}" srcOrd="0" destOrd="0" presId="urn:microsoft.com/office/officeart/2005/8/layout/default"/>
    <dgm:cxn modelId="{33966E54-5EF9-4E45-9FAA-06EFAB874827}" srcId="{44227956-7307-4FD4-B563-3D26491B1364}" destId="{200E1093-942C-454C-8562-F53A63D681CE}" srcOrd="1" destOrd="0" parTransId="{C3A7D56C-B876-4799-96D6-A64E43915710}" sibTransId="{1BC89661-ABE4-4537-BE5C-98704791FFEE}"/>
    <dgm:cxn modelId="{B84F607A-7E96-4FA2-A2F2-20CB0B272BA0}" type="presOf" srcId="{200E1093-942C-454C-8562-F53A63D681CE}" destId="{EC82D501-13FF-424E-A2DC-6464D13F5E4F}" srcOrd="0" destOrd="0" presId="urn:microsoft.com/office/officeart/2005/8/layout/default"/>
    <dgm:cxn modelId="{A9173A9C-992C-4877-86E1-05DFA84501C6}" type="presOf" srcId="{44227956-7307-4FD4-B563-3D26491B1364}" destId="{B5C6B178-C856-49F5-8D1E-F28299F1F949}" srcOrd="0" destOrd="0" presId="urn:microsoft.com/office/officeart/2005/8/layout/default"/>
    <dgm:cxn modelId="{1495AAAD-04CC-4B67-A764-92861F4C92EB}" type="presOf" srcId="{2C375E22-5CDF-44CB-B5CF-8C24E4FDBDC4}" destId="{A191D67E-0EBE-49B3-B0AD-10D4CF9A06A6}" srcOrd="0" destOrd="0" presId="urn:microsoft.com/office/officeart/2005/8/layout/default"/>
    <dgm:cxn modelId="{832CADB4-3B8B-4FA3-B72A-ECF76A078E95}" srcId="{44227956-7307-4FD4-B563-3D26491B1364}" destId="{2C375E22-5CDF-44CB-B5CF-8C24E4FDBDC4}" srcOrd="2" destOrd="0" parTransId="{45732D89-376E-4286-B591-98C7501004DB}" sibTransId="{2A98D97D-0EC6-4262-8E06-15FA9D3A6FCB}"/>
    <dgm:cxn modelId="{3A64EABB-3AA4-4D71-8F1A-8995DF4A2FA3}" srcId="{44227956-7307-4FD4-B563-3D26491B1364}" destId="{D8F482E3-1A70-4370-8DED-274313CDB740}" srcOrd="0" destOrd="0" parTransId="{D78B9B7C-5266-48BC-9F92-A0647BB2644B}" sibTransId="{15FC4C56-26F0-4FF2-9312-A7560BBDA451}"/>
    <dgm:cxn modelId="{FFE2EEED-C090-4E06-8070-05FB98E93881}" type="presParOf" srcId="{B5C6B178-C856-49F5-8D1E-F28299F1F949}" destId="{658C46B7-907C-4EC3-852D-2F133EF3B13C}" srcOrd="0" destOrd="0" presId="urn:microsoft.com/office/officeart/2005/8/layout/default"/>
    <dgm:cxn modelId="{EDE6CB67-FBD7-4A1D-BE44-F9427C5CB213}" type="presParOf" srcId="{B5C6B178-C856-49F5-8D1E-F28299F1F949}" destId="{8128C26E-E39E-46B3-AF75-1A3129B2C2E0}" srcOrd="1" destOrd="0" presId="urn:microsoft.com/office/officeart/2005/8/layout/default"/>
    <dgm:cxn modelId="{1795D56D-E0E3-4935-8DB1-3D548AAB09FD}" type="presParOf" srcId="{B5C6B178-C856-49F5-8D1E-F28299F1F949}" destId="{EC82D501-13FF-424E-A2DC-6464D13F5E4F}" srcOrd="2" destOrd="0" presId="urn:microsoft.com/office/officeart/2005/8/layout/default"/>
    <dgm:cxn modelId="{5EDD7422-6B33-4BFE-86C3-99021D6AE45A}" type="presParOf" srcId="{B5C6B178-C856-49F5-8D1E-F28299F1F949}" destId="{1A5B97F3-837D-49B0-BF0B-D6B6783AA91D}" srcOrd="3" destOrd="0" presId="urn:microsoft.com/office/officeart/2005/8/layout/default"/>
    <dgm:cxn modelId="{EF5AEB69-887F-461E-9AFC-84C6A66F7D82}" type="presParOf" srcId="{B5C6B178-C856-49F5-8D1E-F28299F1F949}" destId="{A191D67E-0EBE-49B3-B0AD-10D4CF9A06A6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CF57ECE-A83D-4CDD-9362-B0C1D58401C4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/>
      <dgm:spPr/>
      <dgm:t>
        <a:bodyPr/>
        <a:lstStyle/>
        <a:p>
          <a:endParaRPr lang="en-US"/>
        </a:p>
      </dgm:t>
    </dgm:pt>
    <dgm:pt modelId="{403A97F7-F6FB-4F20-B48C-096F7A2D4467}">
      <dgm:prSet/>
      <dgm:spPr/>
      <dgm:t>
        <a:bodyPr/>
        <a:lstStyle/>
        <a:p>
          <a:r>
            <a:rPr lang="tr-TR" dirty="0"/>
            <a:t>Paralimpik Oyunlar 1948'deki az sayıda </a:t>
          </a:r>
          <a:r>
            <a:rPr lang="tr-TR" dirty="0" err="1"/>
            <a:t>II.Dünya</a:t>
          </a:r>
          <a:r>
            <a:rPr lang="tr-TR" dirty="0"/>
            <a:t> Savaşı İngiliz eski askerlerinin toplanmasından 2008'de uluslararası ikinci büyük spor yarışması haline gelmiştir. </a:t>
          </a:r>
          <a:endParaRPr lang="en-US" dirty="0"/>
        </a:p>
      </dgm:t>
    </dgm:pt>
    <dgm:pt modelId="{A863086D-DF8F-4962-BC46-A947E491D4F5}" type="parTrans" cxnId="{A442B5B3-95BA-434D-8BE2-91F37919A52F}">
      <dgm:prSet/>
      <dgm:spPr/>
      <dgm:t>
        <a:bodyPr/>
        <a:lstStyle/>
        <a:p>
          <a:endParaRPr lang="en-US"/>
        </a:p>
      </dgm:t>
    </dgm:pt>
    <dgm:pt modelId="{A8E5959F-762F-4246-96CA-5A49F32F2F14}" type="sibTrans" cxnId="{A442B5B3-95BA-434D-8BE2-91F37919A52F}">
      <dgm:prSet/>
      <dgm:spPr/>
      <dgm:t>
        <a:bodyPr/>
        <a:lstStyle/>
        <a:p>
          <a:endParaRPr lang="en-US"/>
        </a:p>
      </dgm:t>
    </dgm:pt>
    <dgm:pt modelId="{F5A17788-C562-4D84-B72A-91FC2B33DB31}">
      <dgm:prSet/>
      <dgm:spPr/>
      <dgm:t>
        <a:bodyPr/>
        <a:lstStyle/>
        <a:p>
          <a:r>
            <a:rPr lang="tr-TR"/>
            <a:t>Paralimpik atletlerle Olimpiyatlarda yarışan atletler aynı şartlarda mücadele etmelerine rağmen Paralimpik Oyunlarla Olimpiyat Oyunları arasına büyük bir bütçe farkı vardır. </a:t>
          </a:r>
          <a:endParaRPr lang="en-US"/>
        </a:p>
      </dgm:t>
    </dgm:pt>
    <dgm:pt modelId="{3EE41DC8-9DEA-43FD-AA85-B01DC058DE94}" type="parTrans" cxnId="{D6C149F2-5DD2-4054-9AE1-0276EADA759A}">
      <dgm:prSet/>
      <dgm:spPr/>
      <dgm:t>
        <a:bodyPr/>
        <a:lstStyle/>
        <a:p>
          <a:endParaRPr lang="en-US"/>
        </a:p>
      </dgm:t>
    </dgm:pt>
    <dgm:pt modelId="{A4573827-07BE-4597-AC5B-E838BD3812DE}" type="sibTrans" cxnId="{D6C149F2-5DD2-4054-9AE1-0276EADA759A}">
      <dgm:prSet/>
      <dgm:spPr/>
      <dgm:t>
        <a:bodyPr/>
        <a:lstStyle/>
        <a:p>
          <a:endParaRPr lang="en-US"/>
        </a:p>
      </dgm:t>
    </dgm:pt>
    <dgm:pt modelId="{4FA6D535-4A41-4EF2-804B-BA2219381823}">
      <dgm:prSet/>
      <dgm:spPr/>
      <dgm:t>
        <a:bodyPr/>
        <a:lstStyle/>
        <a:p>
          <a:r>
            <a:rPr lang="tr-TR"/>
            <a:t>1988 Seul Yaz Oyunları ve 1992 Albertville Kış Oyunlarından bu yana Paralimpik Oyunlar Olimpiyat Oyunları ile aynı tesislerde yapılmaktadır.</a:t>
          </a:r>
          <a:endParaRPr lang="en-US"/>
        </a:p>
      </dgm:t>
    </dgm:pt>
    <dgm:pt modelId="{3B675758-7DFC-48DB-A55E-8CD18BC6CF9D}" type="parTrans" cxnId="{1A8A2498-6E6A-4321-ACF7-3EB14D2B2509}">
      <dgm:prSet/>
      <dgm:spPr/>
      <dgm:t>
        <a:bodyPr/>
        <a:lstStyle/>
        <a:p>
          <a:endParaRPr lang="en-US"/>
        </a:p>
      </dgm:t>
    </dgm:pt>
    <dgm:pt modelId="{8B5C271D-1AF6-473E-BAF6-2C31CB9E1DBE}" type="sibTrans" cxnId="{1A8A2498-6E6A-4321-ACF7-3EB14D2B2509}">
      <dgm:prSet/>
      <dgm:spPr/>
      <dgm:t>
        <a:bodyPr/>
        <a:lstStyle/>
        <a:p>
          <a:endParaRPr lang="en-US"/>
        </a:p>
      </dgm:t>
    </dgm:pt>
    <dgm:pt modelId="{0F56EDC4-D15E-EC44-9FDC-3F6701BD18B0}" type="pres">
      <dgm:prSet presAssocID="{FCF57ECE-A83D-4CDD-9362-B0C1D58401C4}" presName="linear" presStyleCnt="0">
        <dgm:presLayoutVars>
          <dgm:animLvl val="lvl"/>
          <dgm:resizeHandles val="exact"/>
        </dgm:presLayoutVars>
      </dgm:prSet>
      <dgm:spPr/>
    </dgm:pt>
    <dgm:pt modelId="{3E6E5A4B-C85B-D045-B029-38E0C35948A2}" type="pres">
      <dgm:prSet presAssocID="{403A97F7-F6FB-4F20-B48C-096F7A2D446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07558E6-3448-8E41-B5D0-20A0A587ECC1}" type="pres">
      <dgm:prSet presAssocID="{A8E5959F-762F-4246-96CA-5A49F32F2F14}" presName="spacer" presStyleCnt="0"/>
      <dgm:spPr/>
    </dgm:pt>
    <dgm:pt modelId="{6199EA20-7631-754D-B2EA-E00DFB1CEA78}" type="pres">
      <dgm:prSet presAssocID="{F5A17788-C562-4D84-B72A-91FC2B33DB3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C2AD3CA-4B48-EF4B-9FCF-465E8009C95F}" type="pres">
      <dgm:prSet presAssocID="{A4573827-07BE-4597-AC5B-E838BD3812DE}" presName="spacer" presStyleCnt="0"/>
      <dgm:spPr/>
    </dgm:pt>
    <dgm:pt modelId="{B67F0BCE-F4CD-AC4A-8971-DDBC9AE9F3EA}" type="pres">
      <dgm:prSet presAssocID="{4FA6D535-4A41-4EF2-804B-BA221938182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D521B7F-46CC-E84A-BFE1-B0ABB54C8B67}" type="presOf" srcId="{FCF57ECE-A83D-4CDD-9362-B0C1D58401C4}" destId="{0F56EDC4-D15E-EC44-9FDC-3F6701BD18B0}" srcOrd="0" destOrd="0" presId="urn:microsoft.com/office/officeart/2005/8/layout/vList2"/>
    <dgm:cxn modelId="{1A8A2498-6E6A-4321-ACF7-3EB14D2B2509}" srcId="{FCF57ECE-A83D-4CDD-9362-B0C1D58401C4}" destId="{4FA6D535-4A41-4EF2-804B-BA2219381823}" srcOrd="2" destOrd="0" parTransId="{3B675758-7DFC-48DB-A55E-8CD18BC6CF9D}" sibTransId="{8B5C271D-1AF6-473E-BAF6-2C31CB9E1DBE}"/>
    <dgm:cxn modelId="{A442B5B3-95BA-434D-8BE2-91F37919A52F}" srcId="{FCF57ECE-A83D-4CDD-9362-B0C1D58401C4}" destId="{403A97F7-F6FB-4F20-B48C-096F7A2D4467}" srcOrd="0" destOrd="0" parTransId="{A863086D-DF8F-4962-BC46-A947E491D4F5}" sibTransId="{A8E5959F-762F-4246-96CA-5A49F32F2F14}"/>
    <dgm:cxn modelId="{5507B3C2-2F88-2D43-AD3C-AF6B80C0FA50}" type="presOf" srcId="{403A97F7-F6FB-4F20-B48C-096F7A2D4467}" destId="{3E6E5A4B-C85B-D045-B029-38E0C35948A2}" srcOrd="0" destOrd="0" presId="urn:microsoft.com/office/officeart/2005/8/layout/vList2"/>
    <dgm:cxn modelId="{D0A08ACC-72C0-0F4D-B8A6-49EBAF1A9B5B}" type="presOf" srcId="{F5A17788-C562-4D84-B72A-91FC2B33DB31}" destId="{6199EA20-7631-754D-B2EA-E00DFB1CEA78}" srcOrd="0" destOrd="0" presId="urn:microsoft.com/office/officeart/2005/8/layout/vList2"/>
    <dgm:cxn modelId="{B85159EA-A17E-6E48-80A5-C4CE8167050C}" type="presOf" srcId="{4FA6D535-4A41-4EF2-804B-BA2219381823}" destId="{B67F0BCE-F4CD-AC4A-8971-DDBC9AE9F3EA}" srcOrd="0" destOrd="0" presId="urn:microsoft.com/office/officeart/2005/8/layout/vList2"/>
    <dgm:cxn modelId="{D6C149F2-5DD2-4054-9AE1-0276EADA759A}" srcId="{FCF57ECE-A83D-4CDD-9362-B0C1D58401C4}" destId="{F5A17788-C562-4D84-B72A-91FC2B33DB31}" srcOrd="1" destOrd="0" parTransId="{3EE41DC8-9DEA-43FD-AA85-B01DC058DE94}" sibTransId="{A4573827-07BE-4597-AC5B-E838BD3812DE}"/>
    <dgm:cxn modelId="{020EFF99-47F2-2241-96CE-40F1EA3028CE}" type="presParOf" srcId="{0F56EDC4-D15E-EC44-9FDC-3F6701BD18B0}" destId="{3E6E5A4B-C85B-D045-B029-38E0C35948A2}" srcOrd="0" destOrd="0" presId="urn:microsoft.com/office/officeart/2005/8/layout/vList2"/>
    <dgm:cxn modelId="{E823B4B6-0A32-3C47-BA41-BE208E2E4AF3}" type="presParOf" srcId="{0F56EDC4-D15E-EC44-9FDC-3F6701BD18B0}" destId="{307558E6-3448-8E41-B5D0-20A0A587ECC1}" srcOrd="1" destOrd="0" presId="urn:microsoft.com/office/officeart/2005/8/layout/vList2"/>
    <dgm:cxn modelId="{B6A641D4-9BFB-B845-8E13-452500C3C5D4}" type="presParOf" srcId="{0F56EDC4-D15E-EC44-9FDC-3F6701BD18B0}" destId="{6199EA20-7631-754D-B2EA-E00DFB1CEA78}" srcOrd="2" destOrd="0" presId="urn:microsoft.com/office/officeart/2005/8/layout/vList2"/>
    <dgm:cxn modelId="{CB9F284F-2D0A-DD47-A385-5EFBF58BCEC5}" type="presParOf" srcId="{0F56EDC4-D15E-EC44-9FDC-3F6701BD18B0}" destId="{4C2AD3CA-4B48-EF4B-9FCF-465E8009C95F}" srcOrd="3" destOrd="0" presId="urn:microsoft.com/office/officeart/2005/8/layout/vList2"/>
    <dgm:cxn modelId="{A327D8BD-D595-D64C-948C-49975E846C6D}" type="presParOf" srcId="{0F56EDC4-D15E-EC44-9FDC-3F6701BD18B0}" destId="{B67F0BCE-F4CD-AC4A-8971-DDBC9AE9F3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DBD86-0799-45A7-9823-1A00E246F454}" type="doc">
      <dgm:prSet loTypeId="urn:microsoft.com/office/officeart/2005/8/layout/arrow6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319057D4-0033-4D62-BA58-02804FC68C0F}">
      <dgm:prSet/>
      <dgm:spPr/>
      <dgm:t>
        <a:bodyPr/>
        <a:lstStyle/>
        <a:p>
          <a:r>
            <a:rPr lang="en-GB"/>
            <a:t>Öncelikle terminoloji ?? </a:t>
          </a:r>
          <a:endParaRPr lang="tr-TR"/>
        </a:p>
      </dgm:t>
    </dgm:pt>
    <dgm:pt modelId="{5AC6909E-62F6-4319-B825-FBA886A93596}" type="parTrans" cxnId="{B41A2D21-383A-4D62-908F-89B8ECBE2451}">
      <dgm:prSet/>
      <dgm:spPr/>
      <dgm:t>
        <a:bodyPr/>
        <a:lstStyle/>
        <a:p>
          <a:endParaRPr lang="tr-TR"/>
        </a:p>
      </dgm:t>
    </dgm:pt>
    <dgm:pt modelId="{47749F1A-2511-4C48-A220-AF0600128EB1}" type="sibTrans" cxnId="{B41A2D21-383A-4D62-908F-89B8ECBE2451}">
      <dgm:prSet/>
      <dgm:spPr/>
      <dgm:t>
        <a:bodyPr/>
        <a:lstStyle/>
        <a:p>
          <a:endParaRPr lang="tr-TR"/>
        </a:p>
      </dgm:t>
    </dgm:pt>
    <dgm:pt modelId="{B5489FD4-7A34-441C-9EF3-D1D2D6BD1E3C}">
      <dgm:prSet/>
      <dgm:spPr/>
      <dgm:t>
        <a:bodyPr/>
        <a:lstStyle/>
        <a:p>
          <a:r>
            <a:rPr lang="en-GB"/>
            <a:t>Engelli yerine “ Yeti yitimi” </a:t>
          </a:r>
          <a:endParaRPr lang="tr-TR"/>
        </a:p>
      </dgm:t>
    </dgm:pt>
    <dgm:pt modelId="{CAFD826A-BDFC-4618-9FE2-4F01EDAFC698}" type="parTrans" cxnId="{39913050-D911-4D23-B19E-4FCD09EFE91E}">
      <dgm:prSet/>
      <dgm:spPr/>
      <dgm:t>
        <a:bodyPr/>
        <a:lstStyle/>
        <a:p>
          <a:endParaRPr lang="tr-TR"/>
        </a:p>
      </dgm:t>
    </dgm:pt>
    <dgm:pt modelId="{C7760176-F9B3-4A24-B1C2-635F1CA29896}" type="sibTrans" cxnId="{39913050-D911-4D23-B19E-4FCD09EFE91E}">
      <dgm:prSet/>
      <dgm:spPr/>
      <dgm:t>
        <a:bodyPr/>
        <a:lstStyle/>
        <a:p>
          <a:endParaRPr lang="tr-TR"/>
        </a:p>
      </dgm:t>
    </dgm:pt>
    <dgm:pt modelId="{DF5BF948-D1DA-4645-9F38-63F15CA4183D}" type="pres">
      <dgm:prSet presAssocID="{40ADBD86-0799-45A7-9823-1A00E246F454}" presName="compositeShape" presStyleCnt="0">
        <dgm:presLayoutVars>
          <dgm:chMax val="2"/>
          <dgm:dir/>
          <dgm:resizeHandles val="exact"/>
        </dgm:presLayoutVars>
      </dgm:prSet>
      <dgm:spPr/>
    </dgm:pt>
    <dgm:pt modelId="{E41B2CBF-3507-459A-81DF-7569C3BBDB39}" type="pres">
      <dgm:prSet presAssocID="{40ADBD86-0799-45A7-9823-1A00E246F454}" presName="ribbon" presStyleLbl="node1" presStyleIdx="0" presStyleCnt="1"/>
      <dgm:spPr/>
    </dgm:pt>
    <dgm:pt modelId="{CD4A5D5B-AE28-449E-8E44-D7C867A02915}" type="pres">
      <dgm:prSet presAssocID="{40ADBD86-0799-45A7-9823-1A00E246F454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45507345-C30C-4C7F-ADD5-B9F5E84BCFE0}" type="pres">
      <dgm:prSet presAssocID="{40ADBD86-0799-45A7-9823-1A00E246F454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E4A9719-9A28-40AA-A60D-0F3EDF0A8DC4}" type="presOf" srcId="{40ADBD86-0799-45A7-9823-1A00E246F454}" destId="{DF5BF948-D1DA-4645-9F38-63F15CA4183D}" srcOrd="0" destOrd="0" presId="urn:microsoft.com/office/officeart/2005/8/layout/arrow6"/>
    <dgm:cxn modelId="{B41A2D21-383A-4D62-908F-89B8ECBE2451}" srcId="{40ADBD86-0799-45A7-9823-1A00E246F454}" destId="{319057D4-0033-4D62-BA58-02804FC68C0F}" srcOrd="0" destOrd="0" parTransId="{5AC6909E-62F6-4319-B825-FBA886A93596}" sibTransId="{47749F1A-2511-4C48-A220-AF0600128EB1}"/>
    <dgm:cxn modelId="{42CE2528-2E1D-421C-9D2D-EAA6A672BDEC}" type="presOf" srcId="{319057D4-0033-4D62-BA58-02804FC68C0F}" destId="{CD4A5D5B-AE28-449E-8E44-D7C867A02915}" srcOrd="0" destOrd="0" presId="urn:microsoft.com/office/officeart/2005/8/layout/arrow6"/>
    <dgm:cxn modelId="{39913050-D911-4D23-B19E-4FCD09EFE91E}" srcId="{40ADBD86-0799-45A7-9823-1A00E246F454}" destId="{B5489FD4-7A34-441C-9EF3-D1D2D6BD1E3C}" srcOrd="1" destOrd="0" parTransId="{CAFD826A-BDFC-4618-9FE2-4F01EDAFC698}" sibTransId="{C7760176-F9B3-4A24-B1C2-635F1CA29896}"/>
    <dgm:cxn modelId="{B8343459-A099-46D3-ABBB-22E550806B0C}" type="presOf" srcId="{B5489FD4-7A34-441C-9EF3-D1D2D6BD1E3C}" destId="{45507345-C30C-4C7F-ADD5-B9F5E84BCFE0}" srcOrd="0" destOrd="0" presId="urn:microsoft.com/office/officeart/2005/8/layout/arrow6"/>
    <dgm:cxn modelId="{8C015E97-28F9-4057-806C-F5F7C71E20D7}" type="presParOf" srcId="{DF5BF948-D1DA-4645-9F38-63F15CA4183D}" destId="{E41B2CBF-3507-459A-81DF-7569C3BBDB39}" srcOrd="0" destOrd="0" presId="urn:microsoft.com/office/officeart/2005/8/layout/arrow6"/>
    <dgm:cxn modelId="{37689C63-9CD9-481B-803E-DBE35F217982}" type="presParOf" srcId="{DF5BF948-D1DA-4645-9F38-63F15CA4183D}" destId="{CD4A5D5B-AE28-449E-8E44-D7C867A02915}" srcOrd="1" destOrd="0" presId="urn:microsoft.com/office/officeart/2005/8/layout/arrow6"/>
    <dgm:cxn modelId="{1052F5CB-F486-494F-B84D-834C754FE627}" type="presParOf" srcId="{DF5BF948-D1DA-4645-9F38-63F15CA4183D}" destId="{45507345-C30C-4C7F-ADD5-B9F5E84BCFE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521D52A-E3E7-46CE-A9DC-364CEB22F255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/>
      <dgm:spPr/>
      <dgm:t>
        <a:bodyPr/>
        <a:lstStyle/>
        <a:p>
          <a:endParaRPr lang="tr-TR"/>
        </a:p>
      </dgm:t>
    </dgm:pt>
    <dgm:pt modelId="{ECAF1F26-FB2F-415E-BC8D-6005EC0CD3D1}">
      <dgm:prSet/>
      <dgm:spPr/>
      <dgm:t>
        <a:bodyPr/>
        <a:lstStyle/>
        <a:p>
          <a:r>
            <a:rPr lang="tr-TR" b="1" u="sng" dirty="0"/>
            <a:t>Yaz oyunlarında yer alan branşlar; </a:t>
          </a:r>
          <a:r>
            <a:rPr lang="tr-TR" dirty="0"/>
            <a:t>Atletizm, Atıcılık, Basketbol, Tekerlekli Sandalye Basketbol, Binicilik, Bisiklet, </a:t>
          </a:r>
          <a:r>
            <a:rPr lang="tr-TR" dirty="0" err="1"/>
            <a:t>Boccia</a:t>
          </a:r>
          <a:r>
            <a:rPr lang="tr-TR" dirty="0"/>
            <a:t>, Çim Bowling, Eskrim, Futbol </a:t>
          </a:r>
          <a:r>
            <a:rPr lang="tr-TR" dirty="0" err="1"/>
            <a:t>Goalball</a:t>
          </a:r>
          <a:r>
            <a:rPr lang="tr-TR" dirty="0"/>
            <a:t>, Halter, Judo, Masa tenisi, Okçuluk, Tekerlekli Sandalye Rugby, Tenis, Voleybol(oturarak ve ayakta), Yelkencilik, Yüzme. </a:t>
          </a:r>
          <a:br>
            <a:rPr lang="tr-TR" dirty="0"/>
          </a:br>
          <a:br>
            <a:rPr lang="tr-TR" dirty="0"/>
          </a:br>
          <a:r>
            <a:rPr lang="tr-TR" b="1" u="sng" dirty="0"/>
            <a:t>Kış oyunlarında yer alan branşlar;</a:t>
          </a:r>
          <a:r>
            <a:rPr lang="tr-TR" b="1" dirty="0"/>
            <a:t> </a:t>
          </a:r>
          <a:r>
            <a:rPr lang="tr-TR" dirty="0"/>
            <a:t>Alp kayağı, Kuzey kayağı, </a:t>
          </a:r>
          <a:r>
            <a:rPr lang="tr-TR" dirty="0" err="1"/>
            <a:t>Biatlon</a:t>
          </a:r>
          <a:r>
            <a:rPr lang="tr-TR" dirty="0"/>
            <a:t>, Buz kızağı hız yarışı, Buz </a:t>
          </a:r>
          <a:r>
            <a:rPr lang="tr-TR" dirty="0" err="1"/>
            <a:t>hokeyi’dir</a:t>
          </a:r>
          <a:r>
            <a:rPr lang="tr-TR" dirty="0"/>
            <a:t>. </a:t>
          </a:r>
        </a:p>
      </dgm:t>
    </dgm:pt>
    <dgm:pt modelId="{B8B80ADC-DA69-499F-B4BA-9543F4B0FC82}" type="parTrans" cxnId="{3DF8B1B5-0BDC-4158-9093-4486786A28B5}">
      <dgm:prSet/>
      <dgm:spPr/>
      <dgm:t>
        <a:bodyPr/>
        <a:lstStyle/>
        <a:p>
          <a:endParaRPr lang="tr-TR"/>
        </a:p>
      </dgm:t>
    </dgm:pt>
    <dgm:pt modelId="{DF800C1A-6EE3-4C61-BDA2-98B0376BE682}" type="sibTrans" cxnId="{3DF8B1B5-0BDC-4158-9093-4486786A28B5}">
      <dgm:prSet/>
      <dgm:spPr/>
      <dgm:t>
        <a:bodyPr/>
        <a:lstStyle/>
        <a:p>
          <a:endParaRPr lang="tr-TR"/>
        </a:p>
      </dgm:t>
    </dgm:pt>
    <dgm:pt modelId="{15B4E569-191E-4696-BB48-1B3DDED49402}" type="pres">
      <dgm:prSet presAssocID="{0521D52A-E3E7-46CE-A9DC-364CEB22F255}" presName="linear" presStyleCnt="0">
        <dgm:presLayoutVars>
          <dgm:animLvl val="lvl"/>
          <dgm:resizeHandles val="exact"/>
        </dgm:presLayoutVars>
      </dgm:prSet>
      <dgm:spPr/>
    </dgm:pt>
    <dgm:pt modelId="{21A1D3CE-6EFC-45F4-895A-DFD88B63CBDE}" type="pres">
      <dgm:prSet presAssocID="{ECAF1F26-FB2F-415E-BC8D-6005EC0CD3D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F20E556-0251-4D81-B221-D5B3DF513845}" type="presOf" srcId="{0521D52A-E3E7-46CE-A9DC-364CEB22F255}" destId="{15B4E569-191E-4696-BB48-1B3DDED49402}" srcOrd="0" destOrd="0" presId="urn:microsoft.com/office/officeart/2005/8/layout/vList2"/>
    <dgm:cxn modelId="{3DF8B1B5-0BDC-4158-9093-4486786A28B5}" srcId="{0521D52A-E3E7-46CE-A9DC-364CEB22F255}" destId="{ECAF1F26-FB2F-415E-BC8D-6005EC0CD3D1}" srcOrd="0" destOrd="0" parTransId="{B8B80ADC-DA69-499F-B4BA-9543F4B0FC82}" sibTransId="{DF800C1A-6EE3-4C61-BDA2-98B0376BE682}"/>
    <dgm:cxn modelId="{A1A904C2-6874-471B-8ABD-25177EBA8FC5}" type="presOf" srcId="{ECAF1F26-FB2F-415E-BC8D-6005EC0CD3D1}" destId="{21A1D3CE-6EFC-45F4-895A-DFD88B63CBDE}" srcOrd="0" destOrd="0" presId="urn:microsoft.com/office/officeart/2005/8/layout/vList2"/>
    <dgm:cxn modelId="{E6A27036-27A8-4109-A3C8-362C8B8B81E1}" type="presParOf" srcId="{15B4E569-191E-4696-BB48-1B3DDED49402}" destId="{21A1D3CE-6EFC-45F4-895A-DFD88B63CB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1B7BB67-56EA-4176-BED8-1A3D8D41FE46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tr-TR"/>
        </a:p>
      </dgm:t>
    </dgm:pt>
    <dgm:pt modelId="{149FD593-B40B-4611-AF74-4D85BD46859F}">
      <dgm:prSet/>
      <dgm:spPr/>
      <dgm:t>
        <a:bodyPr/>
        <a:lstStyle/>
        <a:p>
          <a:r>
            <a:rPr lang="tr-TR" b="1" i="0" baseline="0"/>
            <a:t>Kimlerin ParaVolley’de yarışmaya uygun olduğunu belirlemek</a:t>
          </a:r>
          <a:endParaRPr lang="tr-TR"/>
        </a:p>
      </dgm:t>
    </dgm:pt>
    <dgm:pt modelId="{D9CA2485-2F6F-4DA1-9BD6-CBEDFEE84A62}" type="parTrans" cxnId="{693FC986-3C2B-4379-8230-58FC7FEF2AEC}">
      <dgm:prSet/>
      <dgm:spPr/>
      <dgm:t>
        <a:bodyPr/>
        <a:lstStyle/>
        <a:p>
          <a:endParaRPr lang="tr-TR"/>
        </a:p>
      </dgm:t>
    </dgm:pt>
    <dgm:pt modelId="{BC324041-48D8-4D04-A022-923BA91383BA}" type="sibTrans" cxnId="{693FC986-3C2B-4379-8230-58FC7FEF2AEC}">
      <dgm:prSet/>
      <dgm:spPr/>
      <dgm:t>
        <a:bodyPr/>
        <a:lstStyle/>
        <a:p>
          <a:endParaRPr lang="tr-TR"/>
        </a:p>
      </dgm:t>
    </dgm:pt>
    <dgm:pt modelId="{1F40CCED-8E6C-4029-A693-8751D09622C5}">
      <dgm:prSet/>
      <dgm:spPr/>
      <dgm:t>
        <a:bodyPr/>
        <a:lstStyle/>
        <a:p>
          <a:r>
            <a:rPr lang="tr-TR" b="1"/>
            <a:t>Sporun kapsadığı tüm sporcuların adaletli bir şekilde oyuna dahil olmasını sağlamak</a:t>
          </a:r>
          <a:endParaRPr lang="tr-TR"/>
        </a:p>
      </dgm:t>
    </dgm:pt>
    <dgm:pt modelId="{0B362B39-29A7-4FA7-A725-435D6C2B9329}" type="parTrans" cxnId="{0F23945D-A3D4-44AE-8668-1E5E47A4CB41}">
      <dgm:prSet/>
      <dgm:spPr/>
      <dgm:t>
        <a:bodyPr/>
        <a:lstStyle/>
        <a:p>
          <a:endParaRPr lang="tr-TR"/>
        </a:p>
      </dgm:t>
    </dgm:pt>
    <dgm:pt modelId="{0AE339DA-1CEE-44F9-9B05-D8F02A392F62}" type="sibTrans" cxnId="{0F23945D-A3D4-44AE-8668-1E5E47A4CB41}">
      <dgm:prSet/>
      <dgm:spPr/>
      <dgm:t>
        <a:bodyPr/>
        <a:lstStyle/>
        <a:p>
          <a:endParaRPr lang="tr-TR"/>
        </a:p>
      </dgm:t>
    </dgm:pt>
    <dgm:pt modelId="{6FEADAF9-B1C3-4F1F-9ED1-123DA5288325}">
      <dgm:prSet/>
      <dgm:spPr/>
      <dgm:t>
        <a:bodyPr/>
        <a:lstStyle/>
        <a:p>
          <a:r>
            <a:rPr lang="tr-TR"/>
            <a:t>Sporcunun engelinin oyuna etkilerini minimalize etmek</a:t>
          </a:r>
        </a:p>
      </dgm:t>
    </dgm:pt>
    <dgm:pt modelId="{2B56341A-E788-4D91-BE27-BAC0DB8EC371}" type="parTrans" cxnId="{215ACB7F-BCB8-43F8-A9E0-9004107B23AB}">
      <dgm:prSet/>
      <dgm:spPr/>
      <dgm:t>
        <a:bodyPr/>
        <a:lstStyle/>
        <a:p>
          <a:endParaRPr lang="tr-TR"/>
        </a:p>
      </dgm:t>
    </dgm:pt>
    <dgm:pt modelId="{D71A2939-8A35-4488-B843-7CF2539F1464}" type="sibTrans" cxnId="{215ACB7F-BCB8-43F8-A9E0-9004107B23AB}">
      <dgm:prSet/>
      <dgm:spPr/>
      <dgm:t>
        <a:bodyPr/>
        <a:lstStyle/>
        <a:p>
          <a:endParaRPr lang="tr-TR"/>
        </a:p>
      </dgm:t>
    </dgm:pt>
    <dgm:pt modelId="{3AC65C3E-C4FA-492C-A171-A78FE3A0C0F0}">
      <dgm:prSet/>
      <dgm:spPr/>
      <dgm:t>
        <a:bodyPr/>
        <a:lstStyle/>
        <a:p>
          <a:r>
            <a:rPr lang="tr-TR"/>
            <a:t>Spordaki başarının yalnızca oyun becerilerine, mental olarak oyuna odaklanmaya, maçta yapılan taktiklere, fiziksel dayanıklılık, güç, fitness özelliklerine bağlı kalmasını sağlar.</a:t>
          </a:r>
        </a:p>
      </dgm:t>
    </dgm:pt>
    <dgm:pt modelId="{C0D87145-A216-4005-977E-4C335DA21F6E}" type="parTrans" cxnId="{90B8B364-2292-4A36-B212-2DC7B9076AA6}">
      <dgm:prSet/>
      <dgm:spPr/>
      <dgm:t>
        <a:bodyPr/>
        <a:lstStyle/>
        <a:p>
          <a:endParaRPr lang="tr-TR"/>
        </a:p>
      </dgm:t>
    </dgm:pt>
    <dgm:pt modelId="{06BACACA-F0D8-44E1-8B96-6E1BE3CF73AD}" type="sibTrans" cxnId="{90B8B364-2292-4A36-B212-2DC7B9076AA6}">
      <dgm:prSet/>
      <dgm:spPr/>
      <dgm:t>
        <a:bodyPr/>
        <a:lstStyle/>
        <a:p>
          <a:endParaRPr lang="tr-TR"/>
        </a:p>
      </dgm:t>
    </dgm:pt>
    <dgm:pt modelId="{86DFEECC-E712-4E05-AD3E-102F17EE5D54}" type="pres">
      <dgm:prSet presAssocID="{81B7BB67-56EA-4176-BED8-1A3D8D41FE46}" presName="vert0" presStyleCnt="0">
        <dgm:presLayoutVars>
          <dgm:dir/>
          <dgm:animOne val="branch"/>
          <dgm:animLvl val="lvl"/>
        </dgm:presLayoutVars>
      </dgm:prSet>
      <dgm:spPr/>
    </dgm:pt>
    <dgm:pt modelId="{EDEA9C38-F704-43C0-A29B-DFC6763637C9}" type="pres">
      <dgm:prSet presAssocID="{149FD593-B40B-4611-AF74-4D85BD46859F}" presName="thickLine" presStyleLbl="alignNode1" presStyleIdx="0" presStyleCnt="4"/>
      <dgm:spPr/>
    </dgm:pt>
    <dgm:pt modelId="{58AB22E1-CD9B-4EFF-967E-406C9D0F1C65}" type="pres">
      <dgm:prSet presAssocID="{149FD593-B40B-4611-AF74-4D85BD46859F}" presName="horz1" presStyleCnt="0"/>
      <dgm:spPr/>
    </dgm:pt>
    <dgm:pt modelId="{4ED2A09B-4EA8-4D3F-8BB8-93E0E82E943D}" type="pres">
      <dgm:prSet presAssocID="{149FD593-B40B-4611-AF74-4D85BD46859F}" presName="tx1" presStyleLbl="revTx" presStyleIdx="0" presStyleCnt="4"/>
      <dgm:spPr/>
    </dgm:pt>
    <dgm:pt modelId="{99C22418-C783-441A-962E-B94FF6C4B9C2}" type="pres">
      <dgm:prSet presAssocID="{149FD593-B40B-4611-AF74-4D85BD46859F}" presName="vert1" presStyleCnt="0"/>
      <dgm:spPr/>
    </dgm:pt>
    <dgm:pt modelId="{0EDEE9F8-B050-4E0C-AC51-15AE598328E6}" type="pres">
      <dgm:prSet presAssocID="{1F40CCED-8E6C-4029-A693-8751D09622C5}" presName="thickLine" presStyleLbl="alignNode1" presStyleIdx="1" presStyleCnt="4"/>
      <dgm:spPr/>
    </dgm:pt>
    <dgm:pt modelId="{C77105B3-EA69-42A1-BE14-74453D39A157}" type="pres">
      <dgm:prSet presAssocID="{1F40CCED-8E6C-4029-A693-8751D09622C5}" presName="horz1" presStyleCnt="0"/>
      <dgm:spPr/>
    </dgm:pt>
    <dgm:pt modelId="{8AA187A4-F7BE-46E1-A416-781FB4D8DBFA}" type="pres">
      <dgm:prSet presAssocID="{1F40CCED-8E6C-4029-A693-8751D09622C5}" presName="tx1" presStyleLbl="revTx" presStyleIdx="1" presStyleCnt="4"/>
      <dgm:spPr/>
    </dgm:pt>
    <dgm:pt modelId="{ACD592D2-087A-4CD4-98D7-26C08865CB9A}" type="pres">
      <dgm:prSet presAssocID="{1F40CCED-8E6C-4029-A693-8751D09622C5}" presName="vert1" presStyleCnt="0"/>
      <dgm:spPr/>
    </dgm:pt>
    <dgm:pt modelId="{15498AE6-D7FA-4239-8661-1217D92F7A08}" type="pres">
      <dgm:prSet presAssocID="{6FEADAF9-B1C3-4F1F-9ED1-123DA5288325}" presName="thickLine" presStyleLbl="alignNode1" presStyleIdx="2" presStyleCnt="4"/>
      <dgm:spPr/>
    </dgm:pt>
    <dgm:pt modelId="{58E93149-3E08-4EDC-939A-C519C6EA4315}" type="pres">
      <dgm:prSet presAssocID="{6FEADAF9-B1C3-4F1F-9ED1-123DA5288325}" presName="horz1" presStyleCnt="0"/>
      <dgm:spPr/>
    </dgm:pt>
    <dgm:pt modelId="{98EDF6E6-9B9A-450B-880A-2903A2CA99A8}" type="pres">
      <dgm:prSet presAssocID="{6FEADAF9-B1C3-4F1F-9ED1-123DA5288325}" presName="tx1" presStyleLbl="revTx" presStyleIdx="2" presStyleCnt="4"/>
      <dgm:spPr/>
    </dgm:pt>
    <dgm:pt modelId="{D77634AD-4FAF-4B47-8E3A-8CC87774AD65}" type="pres">
      <dgm:prSet presAssocID="{6FEADAF9-B1C3-4F1F-9ED1-123DA5288325}" presName="vert1" presStyleCnt="0"/>
      <dgm:spPr/>
    </dgm:pt>
    <dgm:pt modelId="{DDB13D34-66CA-43C9-AF43-9CB27D9606AA}" type="pres">
      <dgm:prSet presAssocID="{3AC65C3E-C4FA-492C-A171-A78FE3A0C0F0}" presName="thickLine" presStyleLbl="alignNode1" presStyleIdx="3" presStyleCnt="4"/>
      <dgm:spPr/>
    </dgm:pt>
    <dgm:pt modelId="{6112BBEE-A985-4725-B7DD-CAF4C00A0ECC}" type="pres">
      <dgm:prSet presAssocID="{3AC65C3E-C4FA-492C-A171-A78FE3A0C0F0}" presName="horz1" presStyleCnt="0"/>
      <dgm:spPr/>
    </dgm:pt>
    <dgm:pt modelId="{C7D33EA0-23E8-4274-8FF6-F3358372D6F8}" type="pres">
      <dgm:prSet presAssocID="{3AC65C3E-C4FA-492C-A171-A78FE3A0C0F0}" presName="tx1" presStyleLbl="revTx" presStyleIdx="3" presStyleCnt="4"/>
      <dgm:spPr/>
    </dgm:pt>
    <dgm:pt modelId="{30B42798-D5C2-48FB-B2D6-70C6136181AD}" type="pres">
      <dgm:prSet presAssocID="{3AC65C3E-C4FA-492C-A171-A78FE3A0C0F0}" presName="vert1" presStyleCnt="0"/>
      <dgm:spPr/>
    </dgm:pt>
  </dgm:ptLst>
  <dgm:cxnLst>
    <dgm:cxn modelId="{A97C2014-41D2-41E6-BE94-B663D8A250AB}" type="presOf" srcId="{1F40CCED-8E6C-4029-A693-8751D09622C5}" destId="{8AA187A4-F7BE-46E1-A416-781FB4D8DBFA}" srcOrd="0" destOrd="0" presId="urn:microsoft.com/office/officeart/2008/layout/LinedList"/>
    <dgm:cxn modelId="{EEC9C232-6160-4093-86CC-B91B21A3D31E}" type="presOf" srcId="{3AC65C3E-C4FA-492C-A171-A78FE3A0C0F0}" destId="{C7D33EA0-23E8-4274-8FF6-F3358372D6F8}" srcOrd="0" destOrd="0" presId="urn:microsoft.com/office/officeart/2008/layout/LinedList"/>
    <dgm:cxn modelId="{0F23945D-A3D4-44AE-8668-1E5E47A4CB41}" srcId="{81B7BB67-56EA-4176-BED8-1A3D8D41FE46}" destId="{1F40CCED-8E6C-4029-A693-8751D09622C5}" srcOrd="1" destOrd="0" parTransId="{0B362B39-29A7-4FA7-A725-435D6C2B9329}" sibTransId="{0AE339DA-1CEE-44F9-9B05-D8F02A392F62}"/>
    <dgm:cxn modelId="{90B8B364-2292-4A36-B212-2DC7B9076AA6}" srcId="{81B7BB67-56EA-4176-BED8-1A3D8D41FE46}" destId="{3AC65C3E-C4FA-492C-A171-A78FE3A0C0F0}" srcOrd="3" destOrd="0" parTransId="{C0D87145-A216-4005-977E-4C335DA21F6E}" sibTransId="{06BACACA-F0D8-44E1-8B96-6E1BE3CF73AD}"/>
    <dgm:cxn modelId="{FEBFE546-5161-412A-9640-15543B115B7A}" type="presOf" srcId="{6FEADAF9-B1C3-4F1F-9ED1-123DA5288325}" destId="{98EDF6E6-9B9A-450B-880A-2903A2CA99A8}" srcOrd="0" destOrd="0" presId="urn:microsoft.com/office/officeart/2008/layout/LinedList"/>
    <dgm:cxn modelId="{874B684B-70AF-425C-80DF-7495A3A60CFA}" type="presOf" srcId="{149FD593-B40B-4611-AF74-4D85BD46859F}" destId="{4ED2A09B-4EA8-4D3F-8BB8-93E0E82E943D}" srcOrd="0" destOrd="0" presId="urn:microsoft.com/office/officeart/2008/layout/LinedList"/>
    <dgm:cxn modelId="{215ACB7F-BCB8-43F8-A9E0-9004107B23AB}" srcId="{81B7BB67-56EA-4176-BED8-1A3D8D41FE46}" destId="{6FEADAF9-B1C3-4F1F-9ED1-123DA5288325}" srcOrd="2" destOrd="0" parTransId="{2B56341A-E788-4D91-BE27-BAC0DB8EC371}" sibTransId="{D71A2939-8A35-4488-B843-7CF2539F1464}"/>
    <dgm:cxn modelId="{693FC986-3C2B-4379-8230-58FC7FEF2AEC}" srcId="{81B7BB67-56EA-4176-BED8-1A3D8D41FE46}" destId="{149FD593-B40B-4611-AF74-4D85BD46859F}" srcOrd="0" destOrd="0" parTransId="{D9CA2485-2F6F-4DA1-9BD6-CBEDFEE84A62}" sibTransId="{BC324041-48D8-4D04-A022-923BA91383BA}"/>
    <dgm:cxn modelId="{B08E8DC4-D296-436B-A3B5-C83D47DEA0E0}" type="presOf" srcId="{81B7BB67-56EA-4176-BED8-1A3D8D41FE46}" destId="{86DFEECC-E712-4E05-AD3E-102F17EE5D54}" srcOrd="0" destOrd="0" presId="urn:microsoft.com/office/officeart/2008/layout/LinedList"/>
    <dgm:cxn modelId="{FE159136-B250-4839-A5B3-99225C5CDEB6}" type="presParOf" srcId="{86DFEECC-E712-4E05-AD3E-102F17EE5D54}" destId="{EDEA9C38-F704-43C0-A29B-DFC6763637C9}" srcOrd="0" destOrd="0" presId="urn:microsoft.com/office/officeart/2008/layout/LinedList"/>
    <dgm:cxn modelId="{0EA32D6E-A318-4A14-A586-E3D66535DA00}" type="presParOf" srcId="{86DFEECC-E712-4E05-AD3E-102F17EE5D54}" destId="{58AB22E1-CD9B-4EFF-967E-406C9D0F1C65}" srcOrd="1" destOrd="0" presId="urn:microsoft.com/office/officeart/2008/layout/LinedList"/>
    <dgm:cxn modelId="{2FEC7CBB-A434-4D41-8462-D0F2BAA0EE71}" type="presParOf" srcId="{58AB22E1-CD9B-4EFF-967E-406C9D0F1C65}" destId="{4ED2A09B-4EA8-4D3F-8BB8-93E0E82E943D}" srcOrd="0" destOrd="0" presId="urn:microsoft.com/office/officeart/2008/layout/LinedList"/>
    <dgm:cxn modelId="{80D0457A-24F3-4198-B486-4ABEBD327B4F}" type="presParOf" srcId="{58AB22E1-CD9B-4EFF-967E-406C9D0F1C65}" destId="{99C22418-C783-441A-962E-B94FF6C4B9C2}" srcOrd="1" destOrd="0" presId="urn:microsoft.com/office/officeart/2008/layout/LinedList"/>
    <dgm:cxn modelId="{F32AB6DF-D6A0-4B9E-AFC5-815B81ED4150}" type="presParOf" srcId="{86DFEECC-E712-4E05-AD3E-102F17EE5D54}" destId="{0EDEE9F8-B050-4E0C-AC51-15AE598328E6}" srcOrd="2" destOrd="0" presId="urn:microsoft.com/office/officeart/2008/layout/LinedList"/>
    <dgm:cxn modelId="{5F5A69D9-C1A7-4DE0-91D3-8E6287898E77}" type="presParOf" srcId="{86DFEECC-E712-4E05-AD3E-102F17EE5D54}" destId="{C77105B3-EA69-42A1-BE14-74453D39A157}" srcOrd="3" destOrd="0" presId="urn:microsoft.com/office/officeart/2008/layout/LinedList"/>
    <dgm:cxn modelId="{284C847F-C93D-4439-B00F-BD79797CD36F}" type="presParOf" srcId="{C77105B3-EA69-42A1-BE14-74453D39A157}" destId="{8AA187A4-F7BE-46E1-A416-781FB4D8DBFA}" srcOrd="0" destOrd="0" presId="urn:microsoft.com/office/officeart/2008/layout/LinedList"/>
    <dgm:cxn modelId="{A832A45C-67B3-4F2A-947F-EE2A8C9CD58D}" type="presParOf" srcId="{C77105B3-EA69-42A1-BE14-74453D39A157}" destId="{ACD592D2-087A-4CD4-98D7-26C08865CB9A}" srcOrd="1" destOrd="0" presId="urn:microsoft.com/office/officeart/2008/layout/LinedList"/>
    <dgm:cxn modelId="{B75B0149-41BE-46CD-A3E5-C69FD25A96BC}" type="presParOf" srcId="{86DFEECC-E712-4E05-AD3E-102F17EE5D54}" destId="{15498AE6-D7FA-4239-8661-1217D92F7A08}" srcOrd="4" destOrd="0" presId="urn:microsoft.com/office/officeart/2008/layout/LinedList"/>
    <dgm:cxn modelId="{44C2C86C-1F3D-4E17-8098-6574B693F477}" type="presParOf" srcId="{86DFEECC-E712-4E05-AD3E-102F17EE5D54}" destId="{58E93149-3E08-4EDC-939A-C519C6EA4315}" srcOrd="5" destOrd="0" presId="urn:microsoft.com/office/officeart/2008/layout/LinedList"/>
    <dgm:cxn modelId="{811B4DB4-8E22-42E7-BFC2-1FFFF9437D82}" type="presParOf" srcId="{58E93149-3E08-4EDC-939A-C519C6EA4315}" destId="{98EDF6E6-9B9A-450B-880A-2903A2CA99A8}" srcOrd="0" destOrd="0" presId="urn:microsoft.com/office/officeart/2008/layout/LinedList"/>
    <dgm:cxn modelId="{26DDF216-D591-48DB-B6D0-331DD400410E}" type="presParOf" srcId="{58E93149-3E08-4EDC-939A-C519C6EA4315}" destId="{D77634AD-4FAF-4B47-8E3A-8CC87774AD65}" srcOrd="1" destOrd="0" presId="urn:microsoft.com/office/officeart/2008/layout/LinedList"/>
    <dgm:cxn modelId="{C5853485-A70E-420F-B666-C9B9B3219907}" type="presParOf" srcId="{86DFEECC-E712-4E05-AD3E-102F17EE5D54}" destId="{DDB13D34-66CA-43C9-AF43-9CB27D9606AA}" srcOrd="6" destOrd="0" presId="urn:microsoft.com/office/officeart/2008/layout/LinedList"/>
    <dgm:cxn modelId="{0BD1DED6-7DAE-44C3-B0A3-76E6C6C4DA26}" type="presParOf" srcId="{86DFEECC-E712-4E05-AD3E-102F17EE5D54}" destId="{6112BBEE-A985-4725-B7DD-CAF4C00A0ECC}" srcOrd="7" destOrd="0" presId="urn:microsoft.com/office/officeart/2008/layout/LinedList"/>
    <dgm:cxn modelId="{D395A40B-BA96-4875-AEFF-CE2E0F0108A3}" type="presParOf" srcId="{6112BBEE-A985-4725-B7DD-CAF4C00A0ECC}" destId="{C7D33EA0-23E8-4274-8FF6-F3358372D6F8}" srcOrd="0" destOrd="0" presId="urn:microsoft.com/office/officeart/2008/layout/LinedList"/>
    <dgm:cxn modelId="{6BA130D1-165C-4C2D-9295-D819EA25793C}" type="presParOf" srcId="{6112BBEE-A985-4725-B7DD-CAF4C00A0ECC}" destId="{30B42798-D5C2-48FB-B2D6-70C6136181A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0D5AEBE7-A96A-47E9-86F1-2B3E261D4642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ACAAAA55-595B-4AF8-895B-DAF2708B959C}">
      <dgm:prSet/>
      <dgm:spPr/>
      <dgm:t>
        <a:bodyPr/>
        <a:lstStyle/>
        <a:p>
          <a:r>
            <a:rPr lang="tr-TR" b="1"/>
            <a:t>Uygun engellilik kriteri : Engel türü uygun mu?</a:t>
          </a:r>
          <a:endParaRPr lang="tr-TR"/>
        </a:p>
      </dgm:t>
    </dgm:pt>
    <dgm:pt modelId="{E0B3B30E-4960-4CE4-9BDC-D12F472D6CDC}" type="parTrans" cxnId="{263E686F-B486-4A06-995A-DE93863407B7}">
      <dgm:prSet/>
      <dgm:spPr/>
      <dgm:t>
        <a:bodyPr/>
        <a:lstStyle/>
        <a:p>
          <a:endParaRPr lang="tr-TR"/>
        </a:p>
      </dgm:t>
    </dgm:pt>
    <dgm:pt modelId="{3951BC6D-2D52-4AD2-8453-1A382D8FFAD8}" type="sibTrans" cxnId="{263E686F-B486-4A06-995A-DE93863407B7}">
      <dgm:prSet/>
      <dgm:spPr/>
      <dgm:t>
        <a:bodyPr/>
        <a:lstStyle/>
        <a:p>
          <a:endParaRPr lang="tr-TR"/>
        </a:p>
      </dgm:t>
    </dgm:pt>
    <dgm:pt modelId="{4C980F72-3EA9-4728-83DE-ACAD80B04633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800" b="1" dirty="0"/>
            <a:t>Minimum engellilik kriterleri : Engel şiddeti oyunu etkileyecek kadar var mı?</a:t>
          </a:r>
          <a:endParaRPr lang="tr-TR" sz="1800" dirty="0"/>
        </a:p>
        <a:p>
          <a:pPr marL="0" lvl="0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dirty="0"/>
        </a:p>
      </dgm:t>
    </dgm:pt>
    <dgm:pt modelId="{3B08438D-E142-409E-A707-DB6DC5839E70}" type="parTrans" cxnId="{5C1911D4-243C-4E6C-BC4E-E16BB0346D52}">
      <dgm:prSet/>
      <dgm:spPr/>
      <dgm:t>
        <a:bodyPr/>
        <a:lstStyle/>
        <a:p>
          <a:endParaRPr lang="tr-TR"/>
        </a:p>
      </dgm:t>
    </dgm:pt>
    <dgm:pt modelId="{DE990082-1748-4573-9D5D-C6D1DBB1631A}" type="sibTrans" cxnId="{5C1911D4-243C-4E6C-BC4E-E16BB0346D52}">
      <dgm:prSet/>
      <dgm:spPr/>
      <dgm:t>
        <a:bodyPr/>
        <a:lstStyle/>
        <a:p>
          <a:endParaRPr lang="tr-TR"/>
        </a:p>
      </dgm:t>
    </dgm:pt>
    <dgm:pt modelId="{FA92BBC3-0BE3-4724-A6A3-17B0DDCA0A22}">
      <dgm:prSet custT="1"/>
      <dgm:spPr/>
      <dgm:t>
        <a:bodyPr/>
        <a:lstStyle/>
        <a:p>
          <a:endParaRPr lang="tr-TR" sz="1400" dirty="0"/>
        </a:p>
      </dgm:t>
    </dgm:pt>
    <dgm:pt modelId="{0551DEEE-6363-4D5B-8975-46032902C8CA}" type="parTrans" cxnId="{4DFE2359-9BEB-41FB-87C7-19BBE89F360E}">
      <dgm:prSet/>
      <dgm:spPr/>
      <dgm:t>
        <a:bodyPr/>
        <a:lstStyle/>
        <a:p>
          <a:endParaRPr lang="tr-TR"/>
        </a:p>
      </dgm:t>
    </dgm:pt>
    <dgm:pt modelId="{E98D8784-6324-4D11-997E-52AB92886BCF}" type="sibTrans" cxnId="{4DFE2359-9BEB-41FB-87C7-19BBE89F360E}">
      <dgm:prSet/>
      <dgm:spPr/>
      <dgm:t>
        <a:bodyPr/>
        <a:lstStyle/>
        <a:p>
          <a:endParaRPr lang="tr-TR"/>
        </a:p>
      </dgm:t>
    </dgm:pt>
    <dgm:pt modelId="{3FC37ADF-6A1A-4216-AB17-BC0D2282AB33}">
      <dgm:prSet custT="1"/>
      <dgm:spPr/>
      <dgm:t>
        <a:bodyPr/>
        <a:lstStyle/>
        <a:p>
          <a:r>
            <a:rPr lang="tr-TR" sz="1400" dirty="0"/>
            <a:t>Sporcu uygun engel türüne sahip olsa bile, bu engelin </a:t>
          </a:r>
          <a:r>
            <a:rPr lang="tr-TR" sz="1400" dirty="0" err="1"/>
            <a:t>Paravolley</a:t>
          </a:r>
          <a:r>
            <a:rPr lang="tr-TR" sz="1400" dirty="0"/>
            <a:t> kurallarına göre yeterli derecede olması gerekir.</a:t>
          </a:r>
        </a:p>
      </dgm:t>
    </dgm:pt>
    <dgm:pt modelId="{4DF4E117-2B8F-4649-A4C9-0C0CFCC35020}" type="parTrans" cxnId="{D908F99B-A24D-4DCD-BF0C-F82A218CAD6C}">
      <dgm:prSet/>
      <dgm:spPr/>
      <dgm:t>
        <a:bodyPr/>
        <a:lstStyle/>
        <a:p>
          <a:endParaRPr lang="tr-TR"/>
        </a:p>
      </dgm:t>
    </dgm:pt>
    <dgm:pt modelId="{93F53788-A380-4DEF-80FC-FF97613DADC1}" type="sibTrans" cxnId="{D908F99B-A24D-4DCD-BF0C-F82A218CAD6C}">
      <dgm:prSet/>
      <dgm:spPr/>
      <dgm:t>
        <a:bodyPr/>
        <a:lstStyle/>
        <a:p>
          <a:endParaRPr lang="tr-TR"/>
        </a:p>
      </dgm:t>
    </dgm:pt>
    <dgm:pt modelId="{FFC9D14A-1F61-4C9D-9798-00E59D72897A}">
      <dgm:prSet custT="1"/>
      <dgm:spPr/>
      <dgm:t>
        <a:bodyPr/>
        <a:lstStyle/>
        <a:p>
          <a:r>
            <a:rPr lang="tr-TR" sz="1400" dirty="0"/>
            <a:t>Yani engel </a:t>
          </a:r>
          <a:r>
            <a:rPr lang="tr-TR" sz="1400" dirty="0" err="1"/>
            <a:t>Paravolley</a:t>
          </a:r>
          <a:r>
            <a:rPr lang="tr-TR" sz="1400" dirty="0"/>
            <a:t> kurallarına göre yetersiz ise sporcunun statüsü sınıflandırma sonucunda «</a:t>
          </a:r>
          <a:r>
            <a:rPr lang="tr-TR" sz="1400" dirty="0" err="1"/>
            <a:t>non</a:t>
          </a:r>
          <a:r>
            <a:rPr lang="tr-TR" sz="1400" dirty="0"/>
            <a:t> </a:t>
          </a:r>
          <a:r>
            <a:rPr lang="tr-TR" sz="1400" dirty="0" err="1"/>
            <a:t>eligible</a:t>
          </a:r>
          <a:r>
            <a:rPr lang="tr-TR" sz="1400" dirty="0"/>
            <a:t>» yani uygun değil olarak belirlenebilir.</a:t>
          </a:r>
        </a:p>
      </dgm:t>
    </dgm:pt>
    <dgm:pt modelId="{2F73FE75-2AE7-4B3C-92F1-744F9DF6CE48}" type="parTrans" cxnId="{A0833E44-76CE-4286-ABE3-3244378E692B}">
      <dgm:prSet/>
      <dgm:spPr/>
      <dgm:t>
        <a:bodyPr/>
        <a:lstStyle/>
        <a:p>
          <a:endParaRPr lang="tr-TR"/>
        </a:p>
      </dgm:t>
    </dgm:pt>
    <dgm:pt modelId="{09D69B2F-4B2B-4F97-9764-911F79DBD03D}" type="sibTrans" cxnId="{A0833E44-76CE-4286-ABE3-3244378E692B}">
      <dgm:prSet/>
      <dgm:spPr/>
      <dgm:t>
        <a:bodyPr/>
        <a:lstStyle/>
        <a:p>
          <a:endParaRPr lang="tr-TR"/>
        </a:p>
      </dgm:t>
    </dgm:pt>
    <dgm:pt modelId="{5B937DE2-7DB5-4524-AD86-79D4A5E719C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dirty="0"/>
            <a:t>Hangi engel türlerinin spora kabul edildiğini tanımlar.</a:t>
          </a:r>
        </a:p>
        <a:p>
          <a:pPr marL="57150" marR="0" lvl="1" indent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tr-TR" sz="1600" dirty="0"/>
            <a:t>Bir sporcunun oturarak voleybol oynayabilmesi için sahip olması gereken temel engel türleri (ör. amputasyon, kas gücü kaybı, eklem hareket kısıtlılığı, kas atrofisi vb.).</a:t>
          </a:r>
          <a:endParaRPr lang="tr-TR" sz="1300" dirty="0"/>
        </a:p>
      </dgm:t>
    </dgm:pt>
    <dgm:pt modelId="{D30E83CD-BE4E-4C26-8157-6F42B1F5C799}" type="parTrans" cxnId="{BC7A67C5-FEDB-46B3-A80C-25292B77FFE9}">
      <dgm:prSet/>
      <dgm:spPr/>
      <dgm:t>
        <a:bodyPr/>
        <a:lstStyle/>
        <a:p>
          <a:endParaRPr lang="tr-TR"/>
        </a:p>
      </dgm:t>
    </dgm:pt>
    <dgm:pt modelId="{2CA7CBAC-6E58-4596-8990-379223C9059F}" type="sibTrans" cxnId="{BC7A67C5-FEDB-46B3-A80C-25292B77FFE9}">
      <dgm:prSet/>
      <dgm:spPr/>
      <dgm:t>
        <a:bodyPr/>
        <a:lstStyle/>
        <a:p>
          <a:endParaRPr lang="tr-TR"/>
        </a:p>
      </dgm:t>
    </dgm:pt>
    <dgm:pt modelId="{F93CB0AB-2986-4AD9-A24D-08DBE10299DD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dirty="0"/>
            <a:t> Engelin türü uygun değilse zaten sınıflandırmaya girilemez.</a:t>
          </a:r>
        </a:p>
        <a:p>
          <a:pPr marL="57150" marR="0" lvl="1" indent="0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tr-TR" sz="1600" dirty="0"/>
        </a:p>
        <a:p>
          <a:pPr marL="57150" lvl="1" indent="0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tr-TR" sz="1300" dirty="0"/>
        </a:p>
      </dgm:t>
    </dgm:pt>
    <dgm:pt modelId="{2200F2FE-72AC-4188-B39F-C64309D46B16}" type="parTrans" cxnId="{D75F0426-8D46-4A11-BB9C-EC0528CFAAAA}">
      <dgm:prSet/>
      <dgm:spPr/>
      <dgm:t>
        <a:bodyPr/>
        <a:lstStyle/>
        <a:p>
          <a:endParaRPr lang="tr-TR"/>
        </a:p>
      </dgm:t>
    </dgm:pt>
    <dgm:pt modelId="{3B828362-2FFC-4D5A-A628-0899AC3E9051}" type="sibTrans" cxnId="{D75F0426-8D46-4A11-BB9C-EC0528CFAAAA}">
      <dgm:prSet/>
      <dgm:spPr/>
      <dgm:t>
        <a:bodyPr/>
        <a:lstStyle/>
        <a:p>
          <a:endParaRPr lang="tr-TR"/>
        </a:p>
      </dgm:t>
    </dgm:pt>
    <dgm:pt modelId="{236FF421-0424-4591-8FD6-511A2D8182D9}" type="pres">
      <dgm:prSet presAssocID="{0D5AEBE7-A96A-47E9-86F1-2B3E261D4642}" presName="Name0" presStyleCnt="0">
        <dgm:presLayoutVars>
          <dgm:dir/>
          <dgm:animLvl val="lvl"/>
          <dgm:resizeHandles/>
        </dgm:presLayoutVars>
      </dgm:prSet>
      <dgm:spPr/>
    </dgm:pt>
    <dgm:pt modelId="{906A5719-F29D-409A-B7F7-37159D9168CD}" type="pres">
      <dgm:prSet presAssocID="{ACAAAA55-595B-4AF8-895B-DAF2708B959C}" presName="linNode" presStyleCnt="0"/>
      <dgm:spPr/>
    </dgm:pt>
    <dgm:pt modelId="{B6F322EF-7CF2-45BE-B524-79D1FE2EA22F}" type="pres">
      <dgm:prSet presAssocID="{ACAAAA55-595B-4AF8-895B-DAF2708B959C}" presName="parentShp" presStyleLbl="node1" presStyleIdx="0" presStyleCnt="2" custScaleY="119195">
        <dgm:presLayoutVars>
          <dgm:bulletEnabled val="1"/>
        </dgm:presLayoutVars>
      </dgm:prSet>
      <dgm:spPr/>
    </dgm:pt>
    <dgm:pt modelId="{80EE31EF-D6D8-460C-9181-136735B9008A}" type="pres">
      <dgm:prSet presAssocID="{ACAAAA55-595B-4AF8-895B-DAF2708B959C}" presName="childShp" presStyleLbl="bgAccFollowNode1" presStyleIdx="0" presStyleCnt="2" custScaleY="153875">
        <dgm:presLayoutVars>
          <dgm:bulletEnabled val="1"/>
        </dgm:presLayoutVars>
      </dgm:prSet>
      <dgm:spPr/>
    </dgm:pt>
    <dgm:pt modelId="{AA370418-0741-4D9E-B539-DD436C7B488D}" type="pres">
      <dgm:prSet presAssocID="{3951BC6D-2D52-4AD2-8453-1A382D8FFAD8}" presName="spacing" presStyleCnt="0"/>
      <dgm:spPr/>
    </dgm:pt>
    <dgm:pt modelId="{B6C7983C-E6A3-446D-9D15-7BC8E6D94AEC}" type="pres">
      <dgm:prSet presAssocID="{4C980F72-3EA9-4728-83DE-ACAD80B04633}" presName="linNode" presStyleCnt="0"/>
      <dgm:spPr/>
    </dgm:pt>
    <dgm:pt modelId="{1D6ECFEA-B78F-4E3C-977D-C014524E1301}" type="pres">
      <dgm:prSet presAssocID="{4C980F72-3EA9-4728-83DE-ACAD80B04633}" presName="parentShp" presStyleLbl="node1" presStyleIdx="1" presStyleCnt="2">
        <dgm:presLayoutVars>
          <dgm:bulletEnabled val="1"/>
        </dgm:presLayoutVars>
      </dgm:prSet>
      <dgm:spPr/>
    </dgm:pt>
    <dgm:pt modelId="{17FCF606-FF6D-4BC3-95BC-90BA48139FA1}" type="pres">
      <dgm:prSet presAssocID="{4C980F72-3EA9-4728-83DE-ACAD80B04633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6481D13-BC7C-4018-8E46-C61336942CB8}" type="presOf" srcId="{0D5AEBE7-A96A-47E9-86F1-2B3E261D4642}" destId="{236FF421-0424-4591-8FD6-511A2D8182D9}" srcOrd="0" destOrd="0" presId="urn:microsoft.com/office/officeart/2005/8/layout/vList6"/>
    <dgm:cxn modelId="{D75F0426-8D46-4A11-BB9C-EC0528CFAAAA}" srcId="{ACAAAA55-595B-4AF8-895B-DAF2708B959C}" destId="{F93CB0AB-2986-4AD9-A24D-08DBE10299DD}" srcOrd="1" destOrd="0" parTransId="{2200F2FE-72AC-4188-B39F-C64309D46B16}" sibTransId="{3B828362-2FFC-4D5A-A628-0899AC3E9051}"/>
    <dgm:cxn modelId="{D3C82A3B-AB1A-4979-AEDB-4EEC4CF0561B}" type="presOf" srcId="{ACAAAA55-595B-4AF8-895B-DAF2708B959C}" destId="{B6F322EF-7CF2-45BE-B524-79D1FE2EA22F}" srcOrd="0" destOrd="0" presId="urn:microsoft.com/office/officeart/2005/8/layout/vList6"/>
    <dgm:cxn modelId="{A0833E44-76CE-4286-ABE3-3244378E692B}" srcId="{4C980F72-3EA9-4728-83DE-ACAD80B04633}" destId="{FFC9D14A-1F61-4C9D-9798-00E59D72897A}" srcOrd="2" destOrd="0" parTransId="{2F73FE75-2AE7-4B3C-92F1-744F9DF6CE48}" sibTransId="{09D69B2F-4B2B-4F97-9764-911F79DBD03D}"/>
    <dgm:cxn modelId="{263E686F-B486-4A06-995A-DE93863407B7}" srcId="{0D5AEBE7-A96A-47E9-86F1-2B3E261D4642}" destId="{ACAAAA55-595B-4AF8-895B-DAF2708B959C}" srcOrd="0" destOrd="0" parTransId="{E0B3B30E-4960-4CE4-9BDC-D12F472D6CDC}" sibTransId="{3951BC6D-2D52-4AD2-8453-1A382D8FFAD8}"/>
    <dgm:cxn modelId="{E2C96573-37D8-4E5B-B7EC-AC9708DBF2AF}" type="presOf" srcId="{F93CB0AB-2986-4AD9-A24D-08DBE10299DD}" destId="{80EE31EF-D6D8-460C-9181-136735B9008A}" srcOrd="0" destOrd="1" presId="urn:microsoft.com/office/officeart/2005/8/layout/vList6"/>
    <dgm:cxn modelId="{4DFE2359-9BEB-41FB-87C7-19BBE89F360E}" srcId="{4C980F72-3EA9-4728-83DE-ACAD80B04633}" destId="{FA92BBC3-0BE3-4724-A6A3-17B0DDCA0A22}" srcOrd="0" destOrd="0" parTransId="{0551DEEE-6363-4D5B-8975-46032902C8CA}" sibTransId="{E98D8784-6324-4D11-997E-52AB92886BCF}"/>
    <dgm:cxn modelId="{590C1F95-E57D-42F9-90C4-6B699520CAA0}" type="presOf" srcId="{FFC9D14A-1F61-4C9D-9798-00E59D72897A}" destId="{17FCF606-FF6D-4BC3-95BC-90BA48139FA1}" srcOrd="0" destOrd="2" presId="urn:microsoft.com/office/officeart/2005/8/layout/vList6"/>
    <dgm:cxn modelId="{D908F99B-A24D-4DCD-BF0C-F82A218CAD6C}" srcId="{4C980F72-3EA9-4728-83DE-ACAD80B04633}" destId="{3FC37ADF-6A1A-4216-AB17-BC0D2282AB33}" srcOrd="1" destOrd="0" parTransId="{4DF4E117-2B8F-4649-A4C9-0C0CFCC35020}" sibTransId="{93F53788-A380-4DEF-80FC-FF97613DADC1}"/>
    <dgm:cxn modelId="{E65934AB-0E94-4720-A762-15AD8FAABE65}" type="presOf" srcId="{3FC37ADF-6A1A-4216-AB17-BC0D2282AB33}" destId="{17FCF606-FF6D-4BC3-95BC-90BA48139FA1}" srcOrd="0" destOrd="1" presId="urn:microsoft.com/office/officeart/2005/8/layout/vList6"/>
    <dgm:cxn modelId="{7A77EAC2-1918-4817-BDFE-660D3FEEBA1E}" type="presOf" srcId="{4C980F72-3EA9-4728-83DE-ACAD80B04633}" destId="{1D6ECFEA-B78F-4E3C-977D-C014524E1301}" srcOrd="0" destOrd="0" presId="urn:microsoft.com/office/officeart/2005/8/layout/vList6"/>
    <dgm:cxn modelId="{BC7A67C5-FEDB-46B3-A80C-25292B77FFE9}" srcId="{ACAAAA55-595B-4AF8-895B-DAF2708B959C}" destId="{5B937DE2-7DB5-4524-AD86-79D4A5E719C5}" srcOrd="0" destOrd="0" parTransId="{D30E83CD-BE4E-4C26-8157-6F42B1F5C799}" sibTransId="{2CA7CBAC-6E58-4596-8990-379223C9059F}"/>
    <dgm:cxn modelId="{5C1911D4-243C-4E6C-BC4E-E16BB0346D52}" srcId="{0D5AEBE7-A96A-47E9-86F1-2B3E261D4642}" destId="{4C980F72-3EA9-4728-83DE-ACAD80B04633}" srcOrd="1" destOrd="0" parTransId="{3B08438D-E142-409E-A707-DB6DC5839E70}" sibTransId="{DE990082-1748-4573-9D5D-C6D1DBB1631A}"/>
    <dgm:cxn modelId="{A2AC21E1-D574-4E52-A502-5E81D8A3C0ED}" type="presOf" srcId="{FA92BBC3-0BE3-4724-A6A3-17B0DDCA0A22}" destId="{17FCF606-FF6D-4BC3-95BC-90BA48139FA1}" srcOrd="0" destOrd="0" presId="urn:microsoft.com/office/officeart/2005/8/layout/vList6"/>
    <dgm:cxn modelId="{FE89F8F8-24EB-4046-A63D-804012F717D6}" type="presOf" srcId="{5B937DE2-7DB5-4524-AD86-79D4A5E719C5}" destId="{80EE31EF-D6D8-460C-9181-136735B9008A}" srcOrd="0" destOrd="0" presId="urn:microsoft.com/office/officeart/2005/8/layout/vList6"/>
    <dgm:cxn modelId="{A0998D05-BA99-4188-92D8-44CB90C742B2}" type="presParOf" srcId="{236FF421-0424-4591-8FD6-511A2D8182D9}" destId="{906A5719-F29D-409A-B7F7-37159D9168CD}" srcOrd="0" destOrd="0" presId="urn:microsoft.com/office/officeart/2005/8/layout/vList6"/>
    <dgm:cxn modelId="{E2B42A7A-993E-4638-8878-03280376F508}" type="presParOf" srcId="{906A5719-F29D-409A-B7F7-37159D9168CD}" destId="{B6F322EF-7CF2-45BE-B524-79D1FE2EA22F}" srcOrd="0" destOrd="0" presId="urn:microsoft.com/office/officeart/2005/8/layout/vList6"/>
    <dgm:cxn modelId="{B084F9CC-B83F-43EF-A948-517D0C1934CD}" type="presParOf" srcId="{906A5719-F29D-409A-B7F7-37159D9168CD}" destId="{80EE31EF-D6D8-460C-9181-136735B9008A}" srcOrd="1" destOrd="0" presId="urn:microsoft.com/office/officeart/2005/8/layout/vList6"/>
    <dgm:cxn modelId="{3D2681E8-ED57-4BE0-B7C9-3054FC469C74}" type="presParOf" srcId="{236FF421-0424-4591-8FD6-511A2D8182D9}" destId="{AA370418-0741-4D9E-B539-DD436C7B488D}" srcOrd="1" destOrd="0" presId="urn:microsoft.com/office/officeart/2005/8/layout/vList6"/>
    <dgm:cxn modelId="{1E5C1F97-4BD3-44B7-8878-9EBDC48B5C7E}" type="presParOf" srcId="{236FF421-0424-4591-8FD6-511A2D8182D9}" destId="{B6C7983C-E6A3-446D-9D15-7BC8E6D94AEC}" srcOrd="2" destOrd="0" presId="urn:microsoft.com/office/officeart/2005/8/layout/vList6"/>
    <dgm:cxn modelId="{DABC632B-AFED-4E8D-ADFA-0E0E31C557DF}" type="presParOf" srcId="{B6C7983C-E6A3-446D-9D15-7BC8E6D94AEC}" destId="{1D6ECFEA-B78F-4E3C-977D-C014524E1301}" srcOrd="0" destOrd="0" presId="urn:microsoft.com/office/officeart/2005/8/layout/vList6"/>
    <dgm:cxn modelId="{9FF072EF-3633-489B-A940-BE2B3DB468F1}" type="presParOf" srcId="{B6C7983C-E6A3-446D-9D15-7BC8E6D94AEC}" destId="{17FCF606-FF6D-4BC3-95BC-90BA48139F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AB4D913-1A93-487C-A2B9-1A96DBE03AD5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tr-TR"/>
        </a:p>
      </dgm:t>
    </dgm:pt>
    <dgm:pt modelId="{3B8E354A-2851-41B4-A646-DA2DE633B51E}">
      <dgm:prSet/>
      <dgm:spPr/>
      <dgm:t>
        <a:bodyPr/>
        <a:lstStyle/>
        <a:p>
          <a:r>
            <a:rPr lang="tr-TR"/>
            <a:t>Azalmış kas gücü</a:t>
          </a:r>
        </a:p>
      </dgm:t>
    </dgm:pt>
    <dgm:pt modelId="{FA51D32B-A92E-4189-B887-21F6673C882C}" type="parTrans" cxnId="{FFBFE62B-288A-46BD-A309-4621F78E8DE7}">
      <dgm:prSet/>
      <dgm:spPr/>
      <dgm:t>
        <a:bodyPr/>
        <a:lstStyle/>
        <a:p>
          <a:endParaRPr lang="tr-TR"/>
        </a:p>
      </dgm:t>
    </dgm:pt>
    <dgm:pt modelId="{E67041A8-0115-4F83-A7EA-87833EAB50BA}" type="sibTrans" cxnId="{FFBFE62B-288A-46BD-A309-4621F78E8DE7}">
      <dgm:prSet/>
      <dgm:spPr/>
      <dgm:t>
        <a:bodyPr/>
        <a:lstStyle/>
        <a:p>
          <a:endParaRPr lang="tr-TR"/>
        </a:p>
      </dgm:t>
    </dgm:pt>
    <dgm:pt modelId="{AF2281A1-F9D8-45BB-8CAC-48339B7D65B7}">
      <dgm:prSet/>
      <dgm:spPr/>
      <dgm:t>
        <a:bodyPr/>
        <a:lstStyle/>
        <a:p>
          <a:r>
            <a:rPr lang="tr-TR"/>
            <a:t>Pasif hareket aralığının azalması</a:t>
          </a:r>
        </a:p>
      </dgm:t>
    </dgm:pt>
    <dgm:pt modelId="{8581AC7C-23D7-4976-8CD7-F9E572334B7E}" type="parTrans" cxnId="{C4DBB5F3-296B-4799-A464-453453CD26C7}">
      <dgm:prSet/>
      <dgm:spPr/>
      <dgm:t>
        <a:bodyPr/>
        <a:lstStyle/>
        <a:p>
          <a:endParaRPr lang="tr-TR"/>
        </a:p>
      </dgm:t>
    </dgm:pt>
    <dgm:pt modelId="{6A3452F2-1842-4A92-B8DC-343024D7A9DF}" type="sibTrans" cxnId="{C4DBB5F3-296B-4799-A464-453453CD26C7}">
      <dgm:prSet/>
      <dgm:spPr/>
      <dgm:t>
        <a:bodyPr/>
        <a:lstStyle/>
        <a:p>
          <a:endParaRPr lang="tr-TR"/>
        </a:p>
      </dgm:t>
    </dgm:pt>
    <dgm:pt modelId="{66D91B3E-0117-4EA3-A648-174BA25FCA6B}">
      <dgm:prSet/>
      <dgm:spPr/>
      <dgm:t>
        <a:bodyPr/>
        <a:lstStyle/>
        <a:p>
          <a:r>
            <a:rPr lang="tr-TR"/>
            <a:t>Bacak uzunluğu farkı</a:t>
          </a:r>
        </a:p>
      </dgm:t>
    </dgm:pt>
    <dgm:pt modelId="{30A2E139-CBBA-4AFF-9B4B-153271F40E48}" type="parTrans" cxnId="{1F73117E-1977-4611-9DDE-1B64D8D30073}">
      <dgm:prSet/>
      <dgm:spPr/>
      <dgm:t>
        <a:bodyPr/>
        <a:lstStyle/>
        <a:p>
          <a:endParaRPr lang="tr-TR"/>
        </a:p>
      </dgm:t>
    </dgm:pt>
    <dgm:pt modelId="{E9B46130-2A3B-4727-9FE8-C5D206D79ACA}" type="sibTrans" cxnId="{1F73117E-1977-4611-9DDE-1B64D8D30073}">
      <dgm:prSet/>
      <dgm:spPr/>
      <dgm:t>
        <a:bodyPr/>
        <a:lstStyle/>
        <a:p>
          <a:endParaRPr lang="tr-TR"/>
        </a:p>
      </dgm:t>
    </dgm:pt>
    <dgm:pt modelId="{08349226-0ABB-493E-ACE4-D43E16F3390F}">
      <dgm:prSet/>
      <dgm:spPr/>
      <dgm:t>
        <a:bodyPr/>
        <a:lstStyle/>
        <a:p>
          <a:r>
            <a:rPr lang="tr-TR"/>
            <a:t>Uzuv eksikliği</a:t>
          </a:r>
        </a:p>
      </dgm:t>
    </dgm:pt>
    <dgm:pt modelId="{F71551FD-71E9-405A-A25C-1D84C2BE224D}" type="parTrans" cxnId="{ABC757EE-0175-49BC-9C58-FFB8A15AC4BE}">
      <dgm:prSet/>
      <dgm:spPr/>
      <dgm:t>
        <a:bodyPr/>
        <a:lstStyle/>
        <a:p>
          <a:endParaRPr lang="tr-TR"/>
        </a:p>
      </dgm:t>
    </dgm:pt>
    <dgm:pt modelId="{6F138F3B-3735-4B7B-BC98-AACC4B8FD4E7}" type="sibTrans" cxnId="{ABC757EE-0175-49BC-9C58-FFB8A15AC4BE}">
      <dgm:prSet/>
      <dgm:spPr/>
      <dgm:t>
        <a:bodyPr/>
        <a:lstStyle/>
        <a:p>
          <a:endParaRPr lang="tr-TR"/>
        </a:p>
      </dgm:t>
    </dgm:pt>
    <dgm:pt modelId="{79CFA947-65CD-4547-AADF-14AA6F0D2C6B}">
      <dgm:prSet/>
      <dgm:spPr/>
      <dgm:t>
        <a:bodyPr/>
        <a:lstStyle/>
        <a:p>
          <a:r>
            <a:rPr lang="tr-TR"/>
            <a:t>Atetoz</a:t>
          </a:r>
        </a:p>
      </dgm:t>
    </dgm:pt>
    <dgm:pt modelId="{9AE59459-E4EA-4515-9AC7-2D5BB3BEE9AD}" type="parTrans" cxnId="{E148594B-87EF-4C87-876A-76C5F4402E3A}">
      <dgm:prSet/>
      <dgm:spPr/>
      <dgm:t>
        <a:bodyPr/>
        <a:lstStyle/>
        <a:p>
          <a:endParaRPr lang="tr-TR"/>
        </a:p>
      </dgm:t>
    </dgm:pt>
    <dgm:pt modelId="{9E83BBD2-4E44-4F25-953E-133C53B28BD5}" type="sibTrans" cxnId="{E148594B-87EF-4C87-876A-76C5F4402E3A}">
      <dgm:prSet/>
      <dgm:spPr/>
      <dgm:t>
        <a:bodyPr/>
        <a:lstStyle/>
        <a:p>
          <a:endParaRPr lang="tr-TR"/>
        </a:p>
      </dgm:t>
    </dgm:pt>
    <dgm:pt modelId="{0FF42208-0A20-4B69-89F9-23CC2869190C}">
      <dgm:prSet/>
      <dgm:spPr/>
      <dgm:t>
        <a:bodyPr/>
        <a:lstStyle/>
        <a:p>
          <a:r>
            <a:rPr lang="tr-TR"/>
            <a:t>Hipertoni</a:t>
          </a:r>
        </a:p>
      </dgm:t>
    </dgm:pt>
    <dgm:pt modelId="{115C2ECF-F1EC-4551-94EE-F1BE4A08A154}" type="parTrans" cxnId="{BD645E96-4A76-41B6-88FF-EE3A7F15FC3F}">
      <dgm:prSet/>
      <dgm:spPr/>
      <dgm:t>
        <a:bodyPr/>
        <a:lstStyle/>
        <a:p>
          <a:endParaRPr lang="tr-TR"/>
        </a:p>
      </dgm:t>
    </dgm:pt>
    <dgm:pt modelId="{9CDB40C5-7EBD-4A3C-9652-2719E56452F8}" type="sibTrans" cxnId="{BD645E96-4A76-41B6-88FF-EE3A7F15FC3F}">
      <dgm:prSet/>
      <dgm:spPr/>
      <dgm:t>
        <a:bodyPr/>
        <a:lstStyle/>
        <a:p>
          <a:endParaRPr lang="tr-TR"/>
        </a:p>
      </dgm:t>
    </dgm:pt>
    <dgm:pt modelId="{A852E0BC-2B5D-49A1-9683-BFB8D445A6B9}" type="pres">
      <dgm:prSet presAssocID="{BAB4D913-1A93-487C-A2B9-1A96DBE03AD5}" presName="vert0" presStyleCnt="0">
        <dgm:presLayoutVars>
          <dgm:dir/>
          <dgm:animOne val="branch"/>
          <dgm:animLvl val="lvl"/>
        </dgm:presLayoutVars>
      </dgm:prSet>
      <dgm:spPr/>
    </dgm:pt>
    <dgm:pt modelId="{E77CEDC6-D194-49F4-9378-9207FF56E8CD}" type="pres">
      <dgm:prSet presAssocID="{3B8E354A-2851-41B4-A646-DA2DE633B51E}" presName="thickLine" presStyleLbl="alignNode1" presStyleIdx="0" presStyleCnt="6"/>
      <dgm:spPr/>
    </dgm:pt>
    <dgm:pt modelId="{242E8122-9F2E-41E5-8481-16B2FD3EB916}" type="pres">
      <dgm:prSet presAssocID="{3B8E354A-2851-41B4-A646-DA2DE633B51E}" presName="horz1" presStyleCnt="0"/>
      <dgm:spPr/>
    </dgm:pt>
    <dgm:pt modelId="{C6F7AA1E-D67F-4FC7-AE4C-0DEB4B89339F}" type="pres">
      <dgm:prSet presAssocID="{3B8E354A-2851-41B4-A646-DA2DE633B51E}" presName="tx1" presStyleLbl="revTx" presStyleIdx="0" presStyleCnt="6"/>
      <dgm:spPr/>
    </dgm:pt>
    <dgm:pt modelId="{6A673F5D-6462-4779-8FD7-9B7C8330B2A8}" type="pres">
      <dgm:prSet presAssocID="{3B8E354A-2851-41B4-A646-DA2DE633B51E}" presName="vert1" presStyleCnt="0"/>
      <dgm:spPr/>
    </dgm:pt>
    <dgm:pt modelId="{7F6D7258-3706-476B-B2CC-C1D8FAE19E15}" type="pres">
      <dgm:prSet presAssocID="{AF2281A1-F9D8-45BB-8CAC-48339B7D65B7}" presName="thickLine" presStyleLbl="alignNode1" presStyleIdx="1" presStyleCnt="6"/>
      <dgm:spPr/>
    </dgm:pt>
    <dgm:pt modelId="{C64A55E6-BAF5-4AA5-8B7A-A3F54C71CB48}" type="pres">
      <dgm:prSet presAssocID="{AF2281A1-F9D8-45BB-8CAC-48339B7D65B7}" presName="horz1" presStyleCnt="0"/>
      <dgm:spPr/>
    </dgm:pt>
    <dgm:pt modelId="{6D91EA39-38A2-4CEF-98C0-15B0FC87A76D}" type="pres">
      <dgm:prSet presAssocID="{AF2281A1-F9D8-45BB-8CAC-48339B7D65B7}" presName="tx1" presStyleLbl="revTx" presStyleIdx="1" presStyleCnt="6"/>
      <dgm:spPr/>
    </dgm:pt>
    <dgm:pt modelId="{5EFE8F3D-799A-4B0A-897E-CC498ECFC516}" type="pres">
      <dgm:prSet presAssocID="{AF2281A1-F9D8-45BB-8CAC-48339B7D65B7}" presName="vert1" presStyleCnt="0"/>
      <dgm:spPr/>
    </dgm:pt>
    <dgm:pt modelId="{1858700F-E6A2-4F5C-B7E8-4C8B67C355C9}" type="pres">
      <dgm:prSet presAssocID="{66D91B3E-0117-4EA3-A648-174BA25FCA6B}" presName="thickLine" presStyleLbl="alignNode1" presStyleIdx="2" presStyleCnt="6"/>
      <dgm:spPr/>
    </dgm:pt>
    <dgm:pt modelId="{C639085D-BA15-4B22-942C-5E7FE1D2318B}" type="pres">
      <dgm:prSet presAssocID="{66D91B3E-0117-4EA3-A648-174BA25FCA6B}" presName="horz1" presStyleCnt="0"/>
      <dgm:spPr/>
    </dgm:pt>
    <dgm:pt modelId="{05DFBA7D-134C-415E-96C7-F669A6AEF235}" type="pres">
      <dgm:prSet presAssocID="{66D91B3E-0117-4EA3-A648-174BA25FCA6B}" presName="tx1" presStyleLbl="revTx" presStyleIdx="2" presStyleCnt="6"/>
      <dgm:spPr/>
    </dgm:pt>
    <dgm:pt modelId="{932E2B26-6077-4ADC-876F-2377D6FB6023}" type="pres">
      <dgm:prSet presAssocID="{66D91B3E-0117-4EA3-A648-174BA25FCA6B}" presName="vert1" presStyleCnt="0"/>
      <dgm:spPr/>
    </dgm:pt>
    <dgm:pt modelId="{A17D58FF-5D4C-41DA-9E38-603590D3B8B1}" type="pres">
      <dgm:prSet presAssocID="{08349226-0ABB-493E-ACE4-D43E16F3390F}" presName="thickLine" presStyleLbl="alignNode1" presStyleIdx="3" presStyleCnt="6"/>
      <dgm:spPr/>
    </dgm:pt>
    <dgm:pt modelId="{58BB1D53-70C4-4440-B061-A64D1D4F767C}" type="pres">
      <dgm:prSet presAssocID="{08349226-0ABB-493E-ACE4-D43E16F3390F}" presName="horz1" presStyleCnt="0"/>
      <dgm:spPr/>
    </dgm:pt>
    <dgm:pt modelId="{421683C1-AF8A-43EF-A9BD-5B87F5D5BEA9}" type="pres">
      <dgm:prSet presAssocID="{08349226-0ABB-493E-ACE4-D43E16F3390F}" presName="tx1" presStyleLbl="revTx" presStyleIdx="3" presStyleCnt="6"/>
      <dgm:spPr/>
    </dgm:pt>
    <dgm:pt modelId="{EF0A27BD-EA09-4296-BB98-889AF8FDA5DD}" type="pres">
      <dgm:prSet presAssocID="{08349226-0ABB-493E-ACE4-D43E16F3390F}" presName="vert1" presStyleCnt="0"/>
      <dgm:spPr/>
    </dgm:pt>
    <dgm:pt modelId="{5093993E-BE07-48B8-A89D-EA233DAFB0CC}" type="pres">
      <dgm:prSet presAssocID="{79CFA947-65CD-4547-AADF-14AA6F0D2C6B}" presName="thickLine" presStyleLbl="alignNode1" presStyleIdx="4" presStyleCnt="6"/>
      <dgm:spPr/>
    </dgm:pt>
    <dgm:pt modelId="{BB8AA1B6-D518-47B5-ADB6-C2F2872BD5C4}" type="pres">
      <dgm:prSet presAssocID="{79CFA947-65CD-4547-AADF-14AA6F0D2C6B}" presName="horz1" presStyleCnt="0"/>
      <dgm:spPr/>
    </dgm:pt>
    <dgm:pt modelId="{D67DF160-6DA3-4B96-94A6-BD0906B06075}" type="pres">
      <dgm:prSet presAssocID="{79CFA947-65CD-4547-AADF-14AA6F0D2C6B}" presName="tx1" presStyleLbl="revTx" presStyleIdx="4" presStyleCnt="6"/>
      <dgm:spPr/>
    </dgm:pt>
    <dgm:pt modelId="{5F299DC9-C4BC-4999-8793-BA1135858A7B}" type="pres">
      <dgm:prSet presAssocID="{79CFA947-65CD-4547-AADF-14AA6F0D2C6B}" presName="vert1" presStyleCnt="0"/>
      <dgm:spPr/>
    </dgm:pt>
    <dgm:pt modelId="{8C240F98-B905-4A98-96F6-94A758673168}" type="pres">
      <dgm:prSet presAssocID="{0FF42208-0A20-4B69-89F9-23CC2869190C}" presName="thickLine" presStyleLbl="alignNode1" presStyleIdx="5" presStyleCnt="6"/>
      <dgm:spPr/>
    </dgm:pt>
    <dgm:pt modelId="{92C571B2-850B-43A1-8FA6-3059E4902AE9}" type="pres">
      <dgm:prSet presAssocID="{0FF42208-0A20-4B69-89F9-23CC2869190C}" presName="horz1" presStyleCnt="0"/>
      <dgm:spPr/>
    </dgm:pt>
    <dgm:pt modelId="{F02C42D4-0224-4F8F-AB21-8F2367033303}" type="pres">
      <dgm:prSet presAssocID="{0FF42208-0A20-4B69-89F9-23CC2869190C}" presName="tx1" presStyleLbl="revTx" presStyleIdx="5" presStyleCnt="6"/>
      <dgm:spPr/>
    </dgm:pt>
    <dgm:pt modelId="{0F1C4489-D71F-4C41-9F5E-C8E892B00EE4}" type="pres">
      <dgm:prSet presAssocID="{0FF42208-0A20-4B69-89F9-23CC2869190C}" presName="vert1" presStyleCnt="0"/>
      <dgm:spPr/>
    </dgm:pt>
  </dgm:ptLst>
  <dgm:cxnLst>
    <dgm:cxn modelId="{09F3AD05-50E0-4320-B370-6CD49821B44F}" type="presOf" srcId="{79CFA947-65CD-4547-AADF-14AA6F0D2C6B}" destId="{D67DF160-6DA3-4B96-94A6-BD0906B06075}" srcOrd="0" destOrd="0" presId="urn:microsoft.com/office/officeart/2008/layout/LinedList"/>
    <dgm:cxn modelId="{DF7EC514-F197-4E1C-B496-182C954FBE92}" type="presOf" srcId="{0FF42208-0A20-4B69-89F9-23CC2869190C}" destId="{F02C42D4-0224-4F8F-AB21-8F2367033303}" srcOrd="0" destOrd="0" presId="urn:microsoft.com/office/officeart/2008/layout/LinedList"/>
    <dgm:cxn modelId="{FFBFE62B-288A-46BD-A309-4621F78E8DE7}" srcId="{BAB4D913-1A93-487C-A2B9-1A96DBE03AD5}" destId="{3B8E354A-2851-41B4-A646-DA2DE633B51E}" srcOrd="0" destOrd="0" parTransId="{FA51D32B-A92E-4189-B887-21F6673C882C}" sibTransId="{E67041A8-0115-4F83-A7EA-87833EAB50BA}"/>
    <dgm:cxn modelId="{10D4A15B-8954-451A-B8DD-4C675EB28742}" type="presOf" srcId="{08349226-0ABB-493E-ACE4-D43E16F3390F}" destId="{421683C1-AF8A-43EF-A9BD-5B87F5D5BEA9}" srcOrd="0" destOrd="0" presId="urn:microsoft.com/office/officeart/2008/layout/LinedList"/>
    <dgm:cxn modelId="{E148594B-87EF-4C87-876A-76C5F4402E3A}" srcId="{BAB4D913-1A93-487C-A2B9-1A96DBE03AD5}" destId="{79CFA947-65CD-4547-AADF-14AA6F0D2C6B}" srcOrd="4" destOrd="0" parTransId="{9AE59459-E4EA-4515-9AC7-2D5BB3BEE9AD}" sibTransId="{9E83BBD2-4E44-4F25-953E-133C53B28BD5}"/>
    <dgm:cxn modelId="{9C72104D-B287-417F-AAD8-EB4BE153A6E8}" type="presOf" srcId="{66D91B3E-0117-4EA3-A648-174BA25FCA6B}" destId="{05DFBA7D-134C-415E-96C7-F669A6AEF235}" srcOrd="0" destOrd="0" presId="urn:microsoft.com/office/officeart/2008/layout/LinedList"/>
    <dgm:cxn modelId="{579C277B-9061-42E6-8841-6D5FD53382C5}" type="presOf" srcId="{BAB4D913-1A93-487C-A2B9-1A96DBE03AD5}" destId="{A852E0BC-2B5D-49A1-9683-BFB8D445A6B9}" srcOrd="0" destOrd="0" presId="urn:microsoft.com/office/officeart/2008/layout/LinedList"/>
    <dgm:cxn modelId="{1F73117E-1977-4611-9DDE-1B64D8D30073}" srcId="{BAB4D913-1A93-487C-A2B9-1A96DBE03AD5}" destId="{66D91B3E-0117-4EA3-A648-174BA25FCA6B}" srcOrd="2" destOrd="0" parTransId="{30A2E139-CBBA-4AFF-9B4B-153271F40E48}" sibTransId="{E9B46130-2A3B-4727-9FE8-C5D206D79ACA}"/>
    <dgm:cxn modelId="{7EC23E87-80B0-4DC8-8077-C96B2233D8A0}" type="presOf" srcId="{3B8E354A-2851-41B4-A646-DA2DE633B51E}" destId="{C6F7AA1E-D67F-4FC7-AE4C-0DEB4B89339F}" srcOrd="0" destOrd="0" presId="urn:microsoft.com/office/officeart/2008/layout/LinedList"/>
    <dgm:cxn modelId="{BD645E96-4A76-41B6-88FF-EE3A7F15FC3F}" srcId="{BAB4D913-1A93-487C-A2B9-1A96DBE03AD5}" destId="{0FF42208-0A20-4B69-89F9-23CC2869190C}" srcOrd="5" destOrd="0" parTransId="{115C2ECF-F1EC-4551-94EE-F1BE4A08A154}" sibTransId="{9CDB40C5-7EBD-4A3C-9652-2719E56452F8}"/>
    <dgm:cxn modelId="{ABC757EE-0175-49BC-9C58-FFB8A15AC4BE}" srcId="{BAB4D913-1A93-487C-A2B9-1A96DBE03AD5}" destId="{08349226-0ABB-493E-ACE4-D43E16F3390F}" srcOrd="3" destOrd="0" parTransId="{F71551FD-71E9-405A-A25C-1D84C2BE224D}" sibTransId="{6F138F3B-3735-4B7B-BC98-AACC4B8FD4E7}"/>
    <dgm:cxn modelId="{C4DBB5F3-296B-4799-A464-453453CD26C7}" srcId="{BAB4D913-1A93-487C-A2B9-1A96DBE03AD5}" destId="{AF2281A1-F9D8-45BB-8CAC-48339B7D65B7}" srcOrd="1" destOrd="0" parTransId="{8581AC7C-23D7-4976-8CD7-F9E572334B7E}" sibTransId="{6A3452F2-1842-4A92-B8DC-343024D7A9DF}"/>
    <dgm:cxn modelId="{5D2DA9FC-E64B-42F5-80AF-98E4DBD34341}" type="presOf" srcId="{AF2281A1-F9D8-45BB-8CAC-48339B7D65B7}" destId="{6D91EA39-38A2-4CEF-98C0-15B0FC87A76D}" srcOrd="0" destOrd="0" presId="urn:microsoft.com/office/officeart/2008/layout/LinedList"/>
    <dgm:cxn modelId="{3A0BECB5-6052-4A12-BDD6-FF190CD7F85F}" type="presParOf" srcId="{A852E0BC-2B5D-49A1-9683-BFB8D445A6B9}" destId="{E77CEDC6-D194-49F4-9378-9207FF56E8CD}" srcOrd="0" destOrd="0" presId="urn:microsoft.com/office/officeart/2008/layout/LinedList"/>
    <dgm:cxn modelId="{48E20DB2-28FE-4EAB-A351-59EBF07CB5B3}" type="presParOf" srcId="{A852E0BC-2B5D-49A1-9683-BFB8D445A6B9}" destId="{242E8122-9F2E-41E5-8481-16B2FD3EB916}" srcOrd="1" destOrd="0" presId="urn:microsoft.com/office/officeart/2008/layout/LinedList"/>
    <dgm:cxn modelId="{C9C6F76D-30F2-4721-B54C-468136CE592A}" type="presParOf" srcId="{242E8122-9F2E-41E5-8481-16B2FD3EB916}" destId="{C6F7AA1E-D67F-4FC7-AE4C-0DEB4B89339F}" srcOrd="0" destOrd="0" presId="urn:microsoft.com/office/officeart/2008/layout/LinedList"/>
    <dgm:cxn modelId="{47A9CF4F-9A44-47E8-B795-6FF54B8192B4}" type="presParOf" srcId="{242E8122-9F2E-41E5-8481-16B2FD3EB916}" destId="{6A673F5D-6462-4779-8FD7-9B7C8330B2A8}" srcOrd="1" destOrd="0" presId="urn:microsoft.com/office/officeart/2008/layout/LinedList"/>
    <dgm:cxn modelId="{CB6E8056-AF57-4992-8CC2-452E08D60889}" type="presParOf" srcId="{A852E0BC-2B5D-49A1-9683-BFB8D445A6B9}" destId="{7F6D7258-3706-476B-B2CC-C1D8FAE19E15}" srcOrd="2" destOrd="0" presId="urn:microsoft.com/office/officeart/2008/layout/LinedList"/>
    <dgm:cxn modelId="{1D34D549-987D-40C6-B27B-46E5CCB460AA}" type="presParOf" srcId="{A852E0BC-2B5D-49A1-9683-BFB8D445A6B9}" destId="{C64A55E6-BAF5-4AA5-8B7A-A3F54C71CB48}" srcOrd="3" destOrd="0" presId="urn:microsoft.com/office/officeart/2008/layout/LinedList"/>
    <dgm:cxn modelId="{12FD120C-8281-47CB-B81A-E2DA360FE51D}" type="presParOf" srcId="{C64A55E6-BAF5-4AA5-8B7A-A3F54C71CB48}" destId="{6D91EA39-38A2-4CEF-98C0-15B0FC87A76D}" srcOrd="0" destOrd="0" presId="urn:microsoft.com/office/officeart/2008/layout/LinedList"/>
    <dgm:cxn modelId="{E2E9CCDB-F85A-47EB-B9E7-CAFC9499BE83}" type="presParOf" srcId="{C64A55E6-BAF5-4AA5-8B7A-A3F54C71CB48}" destId="{5EFE8F3D-799A-4B0A-897E-CC498ECFC516}" srcOrd="1" destOrd="0" presId="urn:microsoft.com/office/officeart/2008/layout/LinedList"/>
    <dgm:cxn modelId="{003E4169-5D54-4EAF-98BE-BF73EF071B0A}" type="presParOf" srcId="{A852E0BC-2B5D-49A1-9683-BFB8D445A6B9}" destId="{1858700F-E6A2-4F5C-B7E8-4C8B67C355C9}" srcOrd="4" destOrd="0" presId="urn:microsoft.com/office/officeart/2008/layout/LinedList"/>
    <dgm:cxn modelId="{0A721E88-D989-4FBF-9B88-15EAEDE07492}" type="presParOf" srcId="{A852E0BC-2B5D-49A1-9683-BFB8D445A6B9}" destId="{C639085D-BA15-4B22-942C-5E7FE1D2318B}" srcOrd="5" destOrd="0" presId="urn:microsoft.com/office/officeart/2008/layout/LinedList"/>
    <dgm:cxn modelId="{051A1955-7311-4600-8E6D-6185A2A24B59}" type="presParOf" srcId="{C639085D-BA15-4B22-942C-5E7FE1D2318B}" destId="{05DFBA7D-134C-415E-96C7-F669A6AEF235}" srcOrd="0" destOrd="0" presId="urn:microsoft.com/office/officeart/2008/layout/LinedList"/>
    <dgm:cxn modelId="{A0AE7B22-9CC2-4BB0-A6FE-8A8D3AE01C2F}" type="presParOf" srcId="{C639085D-BA15-4B22-942C-5E7FE1D2318B}" destId="{932E2B26-6077-4ADC-876F-2377D6FB6023}" srcOrd="1" destOrd="0" presId="urn:microsoft.com/office/officeart/2008/layout/LinedList"/>
    <dgm:cxn modelId="{B3546829-06E6-4EB3-8DF9-6C299B03CFFA}" type="presParOf" srcId="{A852E0BC-2B5D-49A1-9683-BFB8D445A6B9}" destId="{A17D58FF-5D4C-41DA-9E38-603590D3B8B1}" srcOrd="6" destOrd="0" presId="urn:microsoft.com/office/officeart/2008/layout/LinedList"/>
    <dgm:cxn modelId="{9AEF78BD-B0B5-44E0-A2DF-052906EF1807}" type="presParOf" srcId="{A852E0BC-2B5D-49A1-9683-BFB8D445A6B9}" destId="{58BB1D53-70C4-4440-B061-A64D1D4F767C}" srcOrd="7" destOrd="0" presId="urn:microsoft.com/office/officeart/2008/layout/LinedList"/>
    <dgm:cxn modelId="{0CD939BE-0718-4FC0-84FE-4507E227B4BD}" type="presParOf" srcId="{58BB1D53-70C4-4440-B061-A64D1D4F767C}" destId="{421683C1-AF8A-43EF-A9BD-5B87F5D5BEA9}" srcOrd="0" destOrd="0" presId="urn:microsoft.com/office/officeart/2008/layout/LinedList"/>
    <dgm:cxn modelId="{AA5E0A67-AA61-40C9-B9F9-B87EEDE81138}" type="presParOf" srcId="{58BB1D53-70C4-4440-B061-A64D1D4F767C}" destId="{EF0A27BD-EA09-4296-BB98-889AF8FDA5DD}" srcOrd="1" destOrd="0" presId="urn:microsoft.com/office/officeart/2008/layout/LinedList"/>
    <dgm:cxn modelId="{4EE502C1-B5BA-4161-9801-3D13B6D8F582}" type="presParOf" srcId="{A852E0BC-2B5D-49A1-9683-BFB8D445A6B9}" destId="{5093993E-BE07-48B8-A89D-EA233DAFB0CC}" srcOrd="8" destOrd="0" presId="urn:microsoft.com/office/officeart/2008/layout/LinedList"/>
    <dgm:cxn modelId="{8DFF4CA8-FF0A-464B-B20B-818479E9D6A4}" type="presParOf" srcId="{A852E0BC-2B5D-49A1-9683-BFB8D445A6B9}" destId="{BB8AA1B6-D518-47B5-ADB6-C2F2872BD5C4}" srcOrd="9" destOrd="0" presId="urn:microsoft.com/office/officeart/2008/layout/LinedList"/>
    <dgm:cxn modelId="{4CD31A1A-1B81-4170-9CC7-91D819C5C93C}" type="presParOf" srcId="{BB8AA1B6-D518-47B5-ADB6-C2F2872BD5C4}" destId="{D67DF160-6DA3-4B96-94A6-BD0906B06075}" srcOrd="0" destOrd="0" presId="urn:microsoft.com/office/officeart/2008/layout/LinedList"/>
    <dgm:cxn modelId="{BC9FD3DD-30E4-4F21-AC1E-79AC509B2CDD}" type="presParOf" srcId="{BB8AA1B6-D518-47B5-ADB6-C2F2872BD5C4}" destId="{5F299DC9-C4BC-4999-8793-BA1135858A7B}" srcOrd="1" destOrd="0" presId="urn:microsoft.com/office/officeart/2008/layout/LinedList"/>
    <dgm:cxn modelId="{F45B1E0C-4F75-4596-A83D-F31F6C66DF0F}" type="presParOf" srcId="{A852E0BC-2B5D-49A1-9683-BFB8D445A6B9}" destId="{8C240F98-B905-4A98-96F6-94A758673168}" srcOrd="10" destOrd="0" presId="urn:microsoft.com/office/officeart/2008/layout/LinedList"/>
    <dgm:cxn modelId="{75F70E61-92EB-4A40-82D5-004E7F9697CD}" type="presParOf" srcId="{A852E0BC-2B5D-49A1-9683-BFB8D445A6B9}" destId="{92C571B2-850B-43A1-8FA6-3059E4902AE9}" srcOrd="11" destOrd="0" presId="urn:microsoft.com/office/officeart/2008/layout/LinedList"/>
    <dgm:cxn modelId="{69E8FE96-9E8E-46F5-8480-49ACD7925C9E}" type="presParOf" srcId="{92C571B2-850B-43A1-8FA6-3059E4902AE9}" destId="{F02C42D4-0224-4F8F-AB21-8F2367033303}" srcOrd="0" destOrd="0" presId="urn:microsoft.com/office/officeart/2008/layout/LinedList"/>
    <dgm:cxn modelId="{AE4A729D-1303-4C23-915C-F97A1B0FFDDC}" type="presParOf" srcId="{92C571B2-850B-43A1-8FA6-3059E4902AE9}" destId="{0F1C4489-D71F-4C41-9F5E-C8E892B00E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8AE6F5DE-AFDE-4D6E-99C1-ABBC82177A72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DF4FF628-3EB0-4E14-B6FB-F20303B7CADC}">
      <dgm:prSet/>
      <dgm:spPr/>
      <dgm:t>
        <a:bodyPr/>
        <a:lstStyle/>
        <a:p>
          <a:r>
            <a:rPr lang="tr-TR" b="1"/>
            <a:t>Ulusal Sınıflandırma ;</a:t>
          </a:r>
          <a:endParaRPr lang="tr-TR"/>
        </a:p>
      </dgm:t>
    </dgm:pt>
    <dgm:pt modelId="{5F769E1E-4736-4273-82D0-588F119A2091}" type="parTrans" cxnId="{0D638A02-2297-4396-85DD-0CAAC65F1C5E}">
      <dgm:prSet/>
      <dgm:spPr/>
      <dgm:t>
        <a:bodyPr/>
        <a:lstStyle/>
        <a:p>
          <a:endParaRPr lang="tr-TR"/>
        </a:p>
      </dgm:t>
    </dgm:pt>
    <dgm:pt modelId="{82C91A40-78BE-4A80-B235-C8B61FCD286B}" type="sibTrans" cxnId="{0D638A02-2297-4396-85DD-0CAAC65F1C5E}">
      <dgm:prSet/>
      <dgm:spPr/>
      <dgm:t>
        <a:bodyPr/>
        <a:lstStyle/>
        <a:p>
          <a:endParaRPr lang="tr-TR"/>
        </a:p>
      </dgm:t>
    </dgm:pt>
    <dgm:pt modelId="{C2C9A258-7D8A-46A5-8D97-0660821BE954}">
      <dgm:prSet/>
      <dgm:spPr/>
      <dgm:t>
        <a:bodyPr/>
        <a:lstStyle/>
        <a:p>
          <a:r>
            <a:rPr lang="tr-TR" b="0" i="0" baseline="0"/>
            <a:t>Sporcu, kulübünde oturarak voleybola başlar.</a:t>
          </a:r>
          <a:endParaRPr lang="tr-TR"/>
        </a:p>
      </dgm:t>
    </dgm:pt>
    <dgm:pt modelId="{B8B257A5-B671-41E7-8E69-E171666884E6}" type="parTrans" cxnId="{8D34EF02-9E56-45C8-BE82-042C7D1292A5}">
      <dgm:prSet/>
      <dgm:spPr/>
      <dgm:t>
        <a:bodyPr/>
        <a:lstStyle/>
        <a:p>
          <a:endParaRPr lang="tr-TR"/>
        </a:p>
      </dgm:t>
    </dgm:pt>
    <dgm:pt modelId="{47CBE122-A592-4846-9B43-9A089C274250}" type="sibTrans" cxnId="{8D34EF02-9E56-45C8-BE82-042C7D1292A5}">
      <dgm:prSet/>
      <dgm:spPr/>
      <dgm:t>
        <a:bodyPr/>
        <a:lstStyle/>
        <a:p>
          <a:endParaRPr lang="tr-TR"/>
        </a:p>
      </dgm:t>
    </dgm:pt>
    <dgm:pt modelId="{FAFBC686-F3E4-40E6-BBE4-42D3B648C8F2}">
      <dgm:prSet/>
      <dgm:spPr/>
      <dgm:t>
        <a:bodyPr/>
        <a:lstStyle/>
        <a:p>
          <a:r>
            <a:rPr lang="tr-TR"/>
            <a:t>Turnuva zamanı federasyon kulüplerden yeni sporcu bilgilerini (sağlık raporu dahil) toplar.</a:t>
          </a:r>
        </a:p>
      </dgm:t>
    </dgm:pt>
    <dgm:pt modelId="{B579769A-D09F-4A16-BBC0-B9930938718E}" type="parTrans" cxnId="{86F10B3B-5E7E-43AA-812A-C6FCF6AB6B49}">
      <dgm:prSet/>
      <dgm:spPr/>
      <dgm:t>
        <a:bodyPr/>
        <a:lstStyle/>
        <a:p>
          <a:endParaRPr lang="tr-TR"/>
        </a:p>
      </dgm:t>
    </dgm:pt>
    <dgm:pt modelId="{2E0DE9DE-2586-4817-965E-A912836ED1C3}" type="sibTrans" cxnId="{86F10B3B-5E7E-43AA-812A-C6FCF6AB6B49}">
      <dgm:prSet/>
      <dgm:spPr/>
      <dgm:t>
        <a:bodyPr/>
        <a:lstStyle/>
        <a:p>
          <a:endParaRPr lang="tr-TR"/>
        </a:p>
      </dgm:t>
    </dgm:pt>
    <dgm:pt modelId="{D3604C15-BFA0-40FD-BE28-DAAD5D506182}">
      <dgm:prSet/>
      <dgm:spPr/>
      <dgm:t>
        <a:bodyPr/>
        <a:lstStyle/>
        <a:p>
          <a:r>
            <a:rPr lang="tr-TR" b="0" i="0" baseline="0"/>
            <a:t>Gereken ekstra belge varsa federasyon tarafından istenir.</a:t>
          </a:r>
          <a:endParaRPr lang="tr-TR"/>
        </a:p>
      </dgm:t>
    </dgm:pt>
    <dgm:pt modelId="{5C88F999-ED0E-4BEC-BC77-C8732E540300}" type="parTrans" cxnId="{8828B88D-13DD-4C1E-B90C-D4AE71804FC5}">
      <dgm:prSet/>
      <dgm:spPr/>
      <dgm:t>
        <a:bodyPr/>
        <a:lstStyle/>
        <a:p>
          <a:endParaRPr lang="tr-TR"/>
        </a:p>
      </dgm:t>
    </dgm:pt>
    <dgm:pt modelId="{69600F23-FF62-43A8-BE2B-E5B596095AD5}" type="sibTrans" cxnId="{8828B88D-13DD-4C1E-B90C-D4AE71804FC5}">
      <dgm:prSet/>
      <dgm:spPr/>
      <dgm:t>
        <a:bodyPr/>
        <a:lstStyle/>
        <a:p>
          <a:endParaRPr lang="tr-TR"/>
        </a:p>
      </dgm:t>
    </dgm:pt>
    <dgm:pt modelId="{5AA5D661-7F32-4964-83BC-7BB17597C546}">
      <dgm:prSet/>
      <dgm:spPr/>
      <dgm:t>
        <a:bodyPr/>
        <a:lstStyle/>
        <a:p>
          <a:r>
            <a:rPr lang="tr-TR"/>
            <a:t>Sağlanan belgeler incelendikten sonra sporcuya sınıflandırma için uygun saat ve gün verilir.</a:t>
          </a:r>
        </a:p>
      </dgm:t>
    </dgm:pt>
    <dgm:pt modelId="{41A7DDE5-BCDB-467A-AEDA-D413495759B6}" type="parTrans" cxnId="{ABD2943E-D300-4529-A88E-CCE4DEA961D5}">
      <dgm:prSet/>
      <dgm:spPr/>
      <dgm:t>
        <a:bodyPr/>
        <a:lstStyle/>
        <a:p>
          <a:endParaRPr lang="tr-TR"/>
        </a:p>
      </dgm:t>
    </dgm:pt>
    <dgm:pt modelId="{3E80A361-E714-4DCB-BD67-E0A9F177B7A4}" type="sibTrans" cxnId="{ABD2943E-D300-4529-A88E-CCE4DEA961D5}">
      <dgm:prSet/>
      <dgm:spPr/>
      <dgm:t>
        <a:bodyPr/>
        <a:lstStyle/>
        <a:p>
          <a:endParaRPr lang="tr-TR"/>
        </a:p>
      </dgm:t>
    </dgm:pt>
    <dgm:pt modelId="{46749E3E-49D6-4201-8A89-438D6A58BF05}">
      <dgm:prSet/>
      <dgm:spPr/>
      <dgm:t>
        <a:bodyPr/>
        <a:lstStyle/>
        <a:p>
          <a:r>
            <a:rPr lang="tr-TR" b="0" i="0" baseline="0"/>
            <a:t>Sınıflandırma günü sporcunun belgeleri değerlendirilir ve sporcu yalnızca sınıflandırmacıların olduğu bir odada fiziksel muayeneye katılır.</a:t>
          </a:r>
          <a:endParaRPr lang="tr-TR"/>
        </a:p>
      </dgm:t>
    </dgm:pt>
    <dgm:pt modelId="{ED52AD31-801C-4E67-AA1D-776C4A6C3B66}" type="parTrans" cxnId="{1A05865F-99F0-4620-A789-2763EE3D3B19}">
      <dgm:prSet/>
      <dgm:spPr/>
      <dgm:t>
        <a:bodyPr/>
        <a:lstStyle/>
        <a:p>
          <a:endParaRPr lang="tr-TR"/>
        </a:p>
      </dgm:t>
    </dgm:pt>
    <dgm:pt modelId="{407BA1ED-DA40-4B08-A97B-9DE87F673411}" type="sibTrans" cxnId="{1A05865F-99F0-4620-A789-2763EE3D3B19}">
      <dgm:prSet/>
      <dgm:spPr/>
      <dgm:t>
        <a:bodyPr/>
        <a:lstStyle/>
        <a:p>
          <a:endParaRPr lang="tr-TR"/>
        </a:p>
      </dgm:t>
    </dgm:pt>
    <dgm:pt modelId="{B34BA5A9-97B4-4998-AD8D-66AE69EEEF0C}">
      <dgm:prSet/>
      <dgm:spPr/>
      <dgm:t>
        <a:bodyPr/>
        <a:lstStyle/>
        <a:p>
          <a:r>
            <a:rPr lang="tr-TR"/>
            <a:t>Sınıflandırma sonunda sınıfı ve statüsüyle beraber turnuvaya katılır.</a:t>
          </a:r>
        </a:p>
      </dgm:t>
    </dgm:pt>
    <dgm:pt modelId="{E0EF5490-FC65-4E77-A275-AEF110402312}" type="parTrans" cxnId="{C591A633-C278-4BBC-94C7-13880A2FFCF3}">
      <dgm:prSet/>
      <dgm:spPr/>
      <dgm:t>
        <a:bodyPr/>
        <a:lstStyle/>
        <a:p>
          <a:endParaRPr lang="tr-TR"/>
        </a:p>
      </dgm:t>
    </dgm:pt>
    <dgm:pt modelId="{00894A0F-B072-462D-8064-E53764181401}" type="sibTrans" cxnId="{C591A633-C278-4BBC-94C7-13880A2FFCF3}">
      <dgm:prSet/>
      <dgm:spPr/>
      <dgm:t>
        <a:bodyPr/>
        <a:lstStyle/>
        <a:p>
          <a:endParaRPr lang="tr-TR"/>
        </a:p>
      </dgm:t>
    </dgm:pt>
    <dgm:pt modelId="{705D2427-649D-4FD3-BA5A-4B1DEDC4A8ED}" type="pres">
      <dgm:prSet presAssocID="{8AE6F5DE-AFDE-4D6E-99C1-ABBC82177A72}" presName="linear" presStyleCnt="0">
        <dgm:presLayoutVars>
          <dgm:animLvl val="lvl"/>
          <dgm:resizeHandles val="exact"/>
        </dgm:presLayoutVars>
      </dgm:prSet>
      <dgm:spPr/>
    </dgm:pt>
    <dgm:pt modelId="{3AD25007-82B6-483C-9DB9-A506A575EA6B}" type="pres">
      <dgm:prSet presAssocID="{DF4FF628-3EB0-4E14-B6FB-F20303B7CADC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4437A78-3603-48E5-8424-B849B5EACBDC}" type="pres">
      <dgm:prSet presAssocID="{DF4FF628-3EB0-4E14-B6FB-F20303B7CAD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D638A02-2297-4396-85DD-0CAAC65F1C5E}" srcId="{8AE6F5DE-AFDE-4D6E-99C1-ABBC82177A72}" destId="{DF4FF628-3EB0-4E14-B6FB-F20303B7CADC}" srcOrd="0" destOrd="0" parTransId="{5F769E1E-4736-4273-82D0-588F119A2091}" sibTransId="{82C91A40-78BE-4A80-B235-C8B61FCD286B}"/>
    <dgm:cxn modelId="{8D34EF02-9E56-45C8-BE82-042C7D1292A5}" srcId="{DF4FF628-3EB0-4E14-B6FB-F20303B7CADC}" destId="{C2C9A258-7D8A-46A5-8D97-0660821BE954}" srcOrd="0" destOrd="0" parTransId="{B8B257A5-B671-41E7-8E69-E171666884E6}" sibTransId="{47CBE122-A592-4846-9B43-9A089C274250}"/>
    <dgm:cxn modelId="{B2992F0E-E808-4048-88DA-5B8CDA7D29A7}" type="presOf" srcId="{B34BA5A9-97B4-4998-AD8D-66AE69EEEF0C}" destId="{54437A78-3603-48E5-8424-B849B5EACBDC}" srcOrd="0" destOrd="5" presId="urn:microsoft.com/office/officeart/2005/8/layout/vList2"/>
    <dgm:cxn modelId="{75BF2F19-A140-4A6D-8F61-CE753AB6919C}" type="presOf" srcId="{DF4FF628-3EB0-4E14-B6FB-F20303B7CADC}" destId="{3AD25007-82B6-483C-9DB9-A506A575EA6B}" srcOrd="0" destOrd="0" presId="urn:microsoft.com/office/officeart/2005/8/layout/vList2"/>
    <dgm:cxn modelId="{C591A633-C278-4BBC-94C7-13880A2FFCF3}" srcId="{DF4FF628-3EB0-4E14-B6FB-F20303B7CADC}" destId="{B34BA5A9-97B4-4998-AD8D-66AE69EEEF0C}" srcOrd="5" destOrd="0" parTransId="{E0EF5490-FC65-4E77-A275-AEF110402312}" sibTransId="{00894A0F-B072-462D-8064-E53764181401}"/>
    <dgm:cxn modelId="{86F10B3B-5E7E-43AA-812A-C6FCF6AB6B49}" srcId="{DF4FF628-3EB0-4E14-B6FB-F20303B7CADC}" destId="{FAFBC686-F3E4-40E6-BBE4-42D3B648C8F2}" srcOrd="1" destOrd="0" parTransId="{B579769A-D09F-4A16-BBC0-B9930938718E}" sibTransId="{2E0DE9DE-2586-4817-965E-A912836ED1C3}"/>
    <dgm:cxn modelId="{ABD2943E-D300-4529-A88E-CCE4DEA961D5}" srcId="{DF4FF628-3EB0-4E14-B6FB-F20303B7CADC}" destId="{5AA5D661-7F32-4964-83BC-7BB17597C546}" srcOrd="3" destOrd="0" parTransId="{41A7DDE5-BCDB-467A-AEDA-D413495759B6}" sibTransId="{3E80A361-E714-4DCB-BD67-E0A9F177B7A4}"/>
    <dgm:cxn modelId="{1A05865F-99F0-4620-A789-2763EE3D3B19}" srcId="{DF4FF628-3EB0-4E14-B6FB-F20303B7CADC}" destId="{46749E3E-49D6-4201-8A89-438D6A58BF05}" srcOrd="4" destOrd="0" parTransId="{ED52AD31-801C-4E67-AA1D-776C4A6C3B66}" sibTransId="{407BA1ED-DA40-4B08-A97B-9DE87F673411}"/>
    <dgm:cxn modelId="{C50D5F71-6047-4AC9-9E59-F9B216A80E8B}" type="presOf" srcId="{46749E3E-49D6-4201-8A89-438D6A58BF05}" destId="{54437A78-3603-48E5-8424-B849B5EACBDC}" srcOrd="0" destOrd="4" presId="urn:microsoft.com/office/officeart/2005/8/layout/vList2"/>
    <dgm:cxn modelId="{E0E4B174-0DDB-499D-A82E-1CC8039B36AC}" type="presOf" srcId="{5AA5D661-7F32-4964-83BC-7BB17597C546}" destId="{54437A78-3603-48E5-8424-B849B5EACBDC}" srcOrd="0" destOrd="3" presId="urn:microsoft.com/office/officeart/2005/8/layout/vList2"/>
    <dgm:cxn modelId="{8828B88D-13DD-4C1E-B90C-D4AE71804FC5}" srcId="{DF4FF628-3EB0-4E14-B6FB-F20303B7CADC}" destId="{D3604C15-BFA0-40FD-BE28-DAAD5D506182}" srcOrd="2" destOrd="0" parTransId="{5C88F999-ED0E-4BEC-BC77-C8732E540300}" sibTransId="{69600F23-FF62-43A8-BE2B-E5B596095AD5}"/>
    <dgm:cxn modelId="{713BBD92-CF8A-4C75-9392-F8AEE94900D8}" type="presOf" srcId="{C2C9A258-7D8A-46A5-8D97-0660821BE954}" destId="{54437A78-3603-48E5-8424-B849B5EACBDC}" srcOrd="0" destOrd="0" presId="urn:microsoft.com/office/officeart/2005/8/layout/vList2"/>
    <dgm:cxn modelId="{BA3C369B-3660-44F5-9DF9-63B02C4BB6D8}" type="presOf" srcId="{8AE6F5DE-AFDE-4D6E-99C1-ABBC82177A72}" destId="{705D2427-649D-4FD3-BA5A-4B1DEDC4A8ED}" srcOrd="0" destOrd="0" presId="urn:microsoft.com/office/officeart/2005/8/layout/vList2"/>
    <dgm:cxn modelId="{0FFC78E3-DFF2-4F1B-87D8-A8A24251940B}" type="presOf" srcId="{FAFBC686-F3E4-40E6-BBE4-42D3B648C8F2}" destId="{54437A78-3603-48E5-8424-B849B5EACBDC}" srcOrd="0" destOrd="1" presId="urn:microsoft.com/office/officeart/2005/8/layout/vList2"/>
    <dgm:cxn modelId="{56EF69FB-712B-4B4D-9A6D-10A396EC2FC0}" type="presOf" srcId="{D3604C15-BFA0-40FD-BE28-DAAD5D506182}" destId="{54437A78-3603-48E5-8424-B849B5EACBDC}" srcOrd="0" destOrd="2" presId="urn:microsoft.com/office/officeart/2005/8/layout/vList2"/>
    <dgm:cxn modelId="{F573158F-C544-42C8-8FFC-F82492362404}" type="presParOf" srcId="{705D2427-649D-4FD3-BA5A-4B1DEDC4A8ED}" destId="{3AD25007-82B6-483C-9DB9-A506A575EA6B}" srcOrd="0" destOrd="0" presId="urn:microsoft.com/office/officeart/2005/8/layout/vList2"/>
    <dgm:cxn modelId="{9EF951D6-51F1-4C35-943D-53E5C4EAB31F}" type="presParOf" srcId="{705D2427-649D-4FD3-BA5A-4B1DEDC4A8ED}" destId="{54437A78-3603-48E5-8424-B849B5EACBD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F8E6364-2582-4BA8-A992-7F2820705E1C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3ADD2BB2-AB0E-4EDC-991D-9AC747BFC64F}">
      <dgm:prSet/>
      <dgm:spPr/>
      <dgm:t>
        <a:bodyPr/>
        <a:lstStyle/>
        <a:p>
          <a:r>
            <a:rPr lang="tr-TR" b="1"/>
            <a:t>Uluslararası Sınıflandırma ;</a:t>
          </a:r>
          <a:endParaRPr lang="tr-TR"/>
        </a:p>
      </dgm:t>
    </dgm:pt>
    <dgm:pt modelId="{E896FE76-1878-4F05-9422-8E66E6B93B8B}" type="parTrans" cxnId="{1698F538-7A44-4CEA-964F-A4BFE3FE6C22}">
      <dgm:prSet/>
      <dgm:spPr/>
      <dgm:t>
        <a:bodyPr/>
        <a:lstStyle/>
        <a:p>
          <a:endParaRPr lang="tr-TR"/>
        </a:p>
      </dgm:t>
    </dgm:pt>
    <dgm:pt modelId="{08114EDD-4E16-4C97-A9F6-C5F2123BAC6A}" type="sibTrans" cxnId="{1698F538-7A44-4CEA-964F-A4BFE3FE6C22}">
      <dgm:prSet/>
      <dgm:spPr/>
      <dgm:t>
        <a:bodyPr/>
        <a:lstStyle/>
        <a:p>
          <a:endParaRPr lang="tr-TR"/>
        </a:p>
      </dgm:t>
    </dgm:pt>
    <dgm:pt modelId="{8D52C331-A8B6-498F-8B66-276F1B271AB5}">
      <dgm:prSet/>
      <dgm:spPr/>
      <dgm:t>
        <a:bodyPr/>
        <a:lstStyle/>
        <a:p>
          <a:r>
            <a:rPr lang="tr-TR" b="1"/>
            <a:t>Ulusal + Uluslararası</a:t>
          </a:r>
          <a:endParaRPr lang="tr-TR"/>
        </a:p>
      </dgm:t>
    </dgm:pt>
    <dgm:pt modelId="{6DE9A8FA-5793-4014-943B-4A76EEB528C2}" type="parTrans" cxnId="{94350B03-2DFD-4CC9-A570-96CDC441B55D}">
      <dgm:prSet/>
      <dgm:spPr/>
      <dgm:t>
        <a:bodyPr/>
        <a:lstStyle/>
        <a:p>
          <a:endParaRPr lang="tr-TR"/>
        </a:p>
      </dgm:t>
    </dgm:pt>
    <dgm:pt modelId="{04B7BFA2-DB6B-460F-BD4F-003E0732B01D}" type="sibTrans" cxnId="{94350B03-2DFD-4CC9-A570-96CDC441B55D}">
      <dgm:prSet/>
      <dgm:spPr/>
      <dgm:t>
        <a:bodyPr/>
        <a:lstStyle/>
        <a:p>
          <a:endParaRPr lang="tr-TR"/>
        </a:p>
      </dgm:t>
    </dgm:pt>
    <dgm:pt modelId="{79C11580-C62A-4169-A813-252953FE0061}">
      <dgm:prSet/>
      <dgm:spPr/>
      <dgm:t>
        <a:bodyPr/>
        <a:lstStyle/>
        <a:p>
          <a:r>
            <a:rPr lang="tr-TR" b="0" i="0" baseline="0"/>
            <a:t>Sporcu, milli takıma seçilir.</a:t>
          </a:r>
          <a:endParaRPr lang="tr-TR"/>
        </a:p>
      </dgm:t>
    </dgm:pt>
    <dgm:pt modelId="{FB71132B-21BD-4B39-8BCC-E10C1A8737A1}" type="parTrans" cxnId="{5C8F94AA-E82C-4364-9A7C-D5F4B5121391}">
      <dgm:prSet/>
      <dgm:spPr/>
      <dgm:t>
        <a:bodyPr/>
        <a:lstStyle/>
        <a:p>
          <a:endParaRPr lang="tr-TR"/>
        </a:p>
      </dgm:t>
    </dgm:pt>
    <dgm:pt modelId="{C687840B-BFF5-4DDB-8DA4-8E7ED9B5334E}" type="sibTrans" cxnId="{5C8F94AA-E82C-4364-9A7C-D5F4B5121391}">
      <dgm:prSet/>
      <dgm:spPr/>
      <dgm:t>
        <a:bodyPr/>
        <a:lstStyle/>
        <a:p>
          <a:endParaRPr lang="tr-TR"/>
        </a:p>
      </dgm:t>
    </dgm:pt>
    <dgm:pt modelId="{90606A8E-728F-4BCE-82BF-AC4D46E3AC50}">
      <dgm:prSet/>
      <dgm:spPr/>
      <dgm:t>
        <a:bodyPr/>
        <a:lstStyle/>
        <a:p>
          <a:r>
            <a:rPr lang="tr-TR"/>
            <a:t>Milli takımda sporcunun tüm belgeleri İngilizceye çevrilir. Durumu ayrıntılı bir şekilde değerlendirilir ve belgeleri hazırlanır sisteme yüklenir.</a:t>
          </a:r>
        </a:p>
      </dgm:t>
    </dgm:pt>
    <dgm:pt modelId="{B6D2424D-FB89-49C1-80B1-A97BC36B6C7C}" type="parTrans" cxnId="{1D5C5E28-1D1E-4115-8545-A78A7D483919}">
      <dgm:prSet/>
      <dgm:spPr/>
      <dgm:t>
        <a:bodyPr/>
        <a:lstStyle/>
        <a:p>
          <a:endParaRPr lang="tr-TR"/>
        </a:p>
      </dgm:t>
    </dgm:pt>
    <dgm:pt modelId="{A4C89D22-94D5-4898-B692-C58539DC1428}" type="sibTrans" cxnId="{1D5C5E28-1D1E-4115-8545-A78A7D483919}">
      <dgm:prSet/>
      <dgm:spPr/>
      <dgm:t>
        <a:bodyPr/>
        <a:lstStyle/>
        <a:p>
          <a:endParaRPr lang="tr-TR"/>
        </a:p>
      </dgm:t>
    </dgm:pt>
    <dgm:pt modelId="{5EF18610-9D5B-46F6-9FA6-C590FBA084C4}">
      <dgm:prSet/>
      <dgm:spPr/>
      <dgm:t>
        <a:bodyPr/>
        <a:lstStyle/>
        <a:p>
          <a:r>
            <a:rPr lang="tr-TR" b="0" i="0" baseline="0"/>
            <a:t>Baş sınıflandırmacı tarafından sınıflandırmanın zamanı federasyona bildirilir.</a:t>
          </a:r>
          <a:endParaRPr lang="tr-TR"/>
        </a:p>
      </dgm:t>
    </dgm:pt>
    <dgm:pt modelId="{4891FC1F-C533-43A6-B626-53E625EFE751}" type="parTrans" cxnId="{0E7F17C7-999E-4767-BFCB-71E165734F5C}">
      <dgm:prSet/>
      <dgm:spPr/>
      <dgm:t>
        <a:bodyPr/>
        <a:lstStyle/>
        <a:p>
          <a:endParaRPr lang="tr-TR"/>
        </a:p>
      </dgm:t>
    </dgm:pt>
    <dgm:pt modelId="{FB5D47FA-8440-4245-B32F-59633D1C88CC}" type="sibTrans" cxnId="{0E7F17C7-999E-4767-BFCB-71E165734F5C}">
      <dgm:prSet/>
      <dgm:spPr/>
      <dgm:t>
        <a:bodyPr/>
        <a:lstStyle/>
        <a:p>
          <a:endParaRPr lang="tr-TR"/>
        </a:p>
      </dgm:t>
    </dgm:pt>
    <dgm:pt modelId="{4BDB53D8-178C-46E7-9106-5C0BC1498EA2}">
      <dgm:prSet/>
      <dgm:spPr/>
      <dgm:t>
        <a:bodyPr/>
        <a:lstStyle/>
        <a:p>
          <a:r>
            <a:rPr lang="tr-TR"/>
            <a:t>Sınıflandırma günü, sporcu yanında tercümanı ile fiziksel muayene ve gerekli değerlendirmelerin yapılacağı sınıflandırma randevusuna girer.</a:t>
          </a:r>
        </a:p>
      </dgm:t>
    </dgm:pt>
    <dgm:pt modelId="{14887D5F-15C9-4933-9A35-418384B6281B}" type="parTrans" cxnId="{A1ACFF1F-407B-4EA7-B5FD-695A16B99028}">
      <dgm:prSet/>
      <dgm:spPr/>
      <dgm:t>
        <a:bodyPr/>
        <a:lstStyle/>
        <a:p>
          <a:endParaRPr lang="tr-TR"/>
        </a:p>
      </dgm:t>
    </dgm:pt>
    <dgm:pt modelId="{51FB4121-B0EC-41C8-9276-74698E0D39EA}" type="sibTrans" cxnId="{A1ACFF1F-407B-4EA7-B5FD-695A16B99028}">
      <dgm:prSet/>
      <dgm:spPr/>
      <dgm:t>
        <a:bodyPr/>
        <a:lstStyle/>
        <a:p>
          <a:endParaRPr lang="tr-TR"/>
        </a:p>
      </dgm:t>
    </dgm:pt>
    <dgm:pt modelId="{31781549-1CCE-4F78-AEBF-6ED47C44E8D1}">
      <dgm:prSet/>
      <dgm:spPr/>
      <dgm:t>
        <a:bodyPr/>
        <a:lstStyle/>
        <a:p>
          <a:r>
            <a:rPr lang="tr-TR" b="0" i="0" baseline="0"/>
            <a:t>Yapılan değerlendirmenin ardından sınıfı ve statüsüyle beraber turnuvaya katılır.</a:t>
          </a:r>
          <a:endParaRPr lang="tr-TR"/>
        </a:p>
      </dgm:t>
    </dgm:pt>
    <dgm:pt modelId="{0F2B36C3-9F37-4EBF-BC2C-D308F8CD65CD}" type="parTrans" cxnId="{B03E23DB-B4CE-4A16-B6E6-7088B6AF55B0}">
      <dgm:prSet/>
      <dgm:spPr/>
      <dgm:t>
        <a:bodyPr/>
        <a:lstStyle/>
        <a:p>
          <a:endParaRPr lang="tr-TR"/>
        </a:p>
      </dgm:t>
    </dgm:pt>
    <dgm:pt modelId="{5156F700-EB23-4C95-B535-70C5CA72662E}" type="sibTrans" cxnId="{B03E23DB-B4CE-4A16-B6E6-7088B6AF55B0}">
      <dgm:prSet/>
      <dgm:spPr/>
      <dgm:t>
        <a:bodyPr/>
        <a:lstStyle/>
        <a:p>
          <a:endParaRPr lang="tr-TR"/>
        </a:p>
      </dgm:t>
    </dgm:pt>
    <dgm:pt modelId="{B7269214-EE93-4ABD-A1EA-45568AEC2B67}" type="pres">
      <dgm:prSet presAssocID="{DF8E6364-2582-4BA8-A992-7F2820705E1C}" presName="linear" presStyleCnt="0">
        <dgm:presLayoutVars>
          <dgm:animLvl val="lvl"/>
          <dgm:resizeHandles val="exact"/>
        </dgm:presLayoutVars>
      </dgm:prSet>
      <dgm:spPr/>
    </dgm:pt>
    <dgm:pt modelId="{C2270732-D5B5-4B0E-AB33-854C37B19967}" type="pres">
      <dgm:prSet presAssocID="{3ADD2BB2-AB0E-4EDC-991D-9AC747BFC64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FA2DC69-00CB-440F-8767-A26E1BA6FE56}" type="pres">
      <dgm:prSet presAssocID="{08114EDD-4E16-4C97-A9F6-C5F2123BAC6A}" presName="spacer" presStyleCnt="0"/>
      <dgm:spPr/>
    </dgm:pt>
    <dgm:pt modelId="{DFA25D2D-6B3B-42D7-B12D-A472EFBED6F7}" type="pres">
      <dgm:prSet presAssocID="{8D52C331-A8B6-498F-8B66-276F1B271AB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62A7FB6-D944-4585-BA5B-3D4607330C68}" type="pres">
      <dgm:prSet presAssocID="{8D52C331-A8B6-498F-8B66-276F1B271AB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4350B03-2DFD-4CC9-A570-96CDC441B55D}" srcId="{DF8E6364-2582-4BA8-A992-7F2820705E1C}" destId="{8D52C331-A8B6-498F-8B66-276F1B271AB5}" srcOrd="1" destOrd="0" parTransId="{6DE9A8FA-5793-4014-943B-4A76EEB528C2}" sibTransId="{04B7BFA2-DB6B-460F-BD4F-003E0732B01D}"/>
    <dgm:cxn modelId="{A1ACFF1F-407B-4EA7-B5FD-695A16B99028}" srcId="{8D52C331-A8B6-498F-8B66-276F1B271AB5}" destId="{4BDB53D8-178C-46E7-9106-5C0BC1498EA2}" srcOrd="3" destOrd="0" parTransId="{14887D5F-15C9-4933-9A35-418384B6281B}" sibTransId="{51FB4121-B0EC-41C8-9276-74698E0D39EA}"/>
    <dgm:cxn modelId="{1D5C5E28-1D1E-4115-8545-A78A7D483919}" srcId="{8D52C331-A8B6-498F-8B66-276F1B271AB5}" destId="{90606A8E-728F-4BCE-82BF-AC4D46E3AC50}" srcOrd="1" destOrd="0" parTransId="{B6D2424D-FB89-49C1-80B1-A97BC36B6C7C}" sibTransId="{A4C89D22-94D5-4898-B692-C58539DC1428}"/>
    <dgm:cxn modelId="{F88DAA2A-1BF5-4572-8A5E-113D24F60722}" type="presOf" srcId="{79C11580-C62A-4169-A813-252953FE0061}" destId="{062A7FB6-D944-4585-BA5B-3D4607330C68}" srcOrd="0" destOrd="0" presId="urn:microsoft.com/office/officeart/2005/8/layout/vList2"/>
    <dgm:cxn modelId="{1698F538-7A44-4CEA-964F-A4BFE3FE6C22}" srcId="{DF8E6364-2582-4BA8-A992-7F2820705E1C}" destId="{3ADD2BB2-AB0E-4EDC-991D-9AC747BFC64F}" srcOrd="0" destOrd="0" parTransId="{E896FE76-1878-4F05-9422-8E66E6B93B8B}" sibTransId="{08114EDD-4E16-4C97-A9F6-C5F2123BAC6A}"/>
    <dgm:cxn modelId="{6600AB41-7687-4867-B2F7-B42E75B81DD7}" type="presOf" srcId="{31781549-1CCE-4F78-AEBF-6ED47C44E8D1}" destId="{062A7FB6-D944-4585-BA5B-3D4607330C68}" srcOrd="0" destOrd="4" presId="urn:microsoft.com/office/officeart/2005/8/layout/vList2"/>
    <dgm:cxn modelId="{626D316D-CFDD-4EAD-B1ED-E7E1CB0A5C11}" type="presOf" srcId="{5EF18610-9D5B-46F6-9FA6-C590FBA084C4}" destId="{062A7FB6-D944-4585-BA5B-3D4607330C68}" srcOrd="0" destOrd="2" presId="urn:microsoft.com/office/officeart/2005/8/layout/vList2"/>
    <dgm:cxn modelId="{CD4CEA9B-BA03-4440-9AA7-C16E7D9D1B37}" type="presOf" srcId="{90606A8E-728F-4BCE-82BF-AC4D46E3AC50}" destId="{062A7FB6-D944-4585-BA5B-3D4607330C68}" srcOrd="0" destOrd="1" presId="urn:microsoft.com/office/officeart/2005/8/layout/vList2"/>
    <dgm:cxn modelId="{5C8F94AA-E82C-4364-9A7C-D5F4B5121391}" srcId="{8D52C331-A8B6-498F-8B66-276F1B271AB5}" destId="{79C11580-C62A-4169-A813-252953FE0061}" srcOrd="0" destOrd="0" parTransId="{FB71132B-21BD-4B39-8BCC-E10C1A8737A1}" sibTransId="{C687840B-BFF5-4DDB-8DA4-8E7ED9B5334E}"/>
    <dgm:cxn modelId="{8AE54FC4-39CF-4D68-AF6A-2828BED901FE}" type="presOf" srcId="{8D52C331-A8B6-498F-8B66-276F1B271AB5}" destId="{DFA25D2D-6B3B-42D7-B12D-A472EFBED6F7}" srcOrd="0" destOrd="0" presId="urn:microsoft.com/office/officeart/2005/8/layout/vList2"/>
    <dgm:cxn modelId="{0E7F17C7-999E-4767-BFCB-71E165734F5C}" srcId="{8D52C331-A8B6-498F-8B66-276F1B271AB5}" destId="{5EF18610-9D5B-46F6-9FA6-C590FBA084C4}" srcOrd="2" destOrd="0" parTransId="{4891FC1F-C533-43A6-B626-53E625EFE751}" sibTransId="{FB5D47FA-8440-4245-B32F-59633D1C88CC}"/>
    <dgm:cxn modelId="{D71B3FC8-F86A-4408-91A2-18027DFE0B6C}" type="presOf" srcId="{DF8E6364-2582-4BA8-A992-7F2820705E1C}" destId="{B7269214-EE93-4ABD-A1EA-45568AEC2B67}" srcOrd="0" destOrd="0" presId="urn:microsoft.com/office/officeart/2005/8/layout/vList2"/>
    <dgm:cxn modelId="{D34139CC-CA94-49E9-83F5-7B59D56C9B60}" type="presOf" srcId="{4BDB53D8-178C-46E7-9106-5C0BC1498EA2}" destId="{062A7FB6-D944-4585-BA5B-3D4607330C68}" srcOrd="0" destOrd="3" presId="urn:microsoft.com/office/officeart/2005/8/layout/vList2"/>
    <dgm:cxn modelId="{B03E23DB-B4CE-4A16-B6E6-7088B6AF55B0}" srcId="{8D52C331-A8B6-498F-8B66-276F1B271AB5}" destId="{31781549-1CCE-4F78-AEBF-6ED47C44E8D1}" srcOrd="4" destOrd="0" parTransId="{0F2B36C3-9F37-4EBF-BC2C-D308F8CD65CD}" sibTransId="{5156F700-EB23-4C95-B535-70C5CA72662E}"/>
    <dgm:cxn modelId="{7A7076EA-9C6F-45A4-B995-88EE30D43811}" type="presOf" srcId="{3ADD2BB2-AB0E-4EDC-991D-9AC747BFC64F}" destId="{C2270732-D5B5-4B0E-AB33-854C37B19967}" srcOrd="0" destOrd="0" presId="urn:microsoft.com/office/officeart/2005/8/layout/vList2"/>
    <dgm:cxn modelId="{B4C3634F-6D62-49FF-8F19-ABCB0086CEE0}" type="presParOf" srcId="{B7269214-EE93-4ABD-A1EA-45568AEC2B67}" destId="{C2270732-D5B5-4B0E-AB33-854C37B19967}" srcOrd="0" destOrd="0" presId="urn:microsoft.com/office/officeart/2005/8/layout/vList2"/>
    <dgm:cxn modelId="{E6BD2034-5C11-4A3C-9102-4C5E9E2E0A5E}" type="presParOf" srcId="{B7269214-EE93-4ABD-A1EA-45568AEC2B67}" destId="{2FA2DC69-00CB-440F-8767-A26E1BA6FE56}" srcOrd="1" destOrd="0" presId="urn:microsoft.com/office/officeart/2005/8/layout/vList2"/>
    <dgm:cxn modelId="{E35DEAD9-ACC0-414D-AC55-D0D2A099C974}" type="presParOf" srcId="{B7269214-EE93-4ABD-A1EA-45568AEC2B67}" destId="{DFA25D2D-6B3B-42D7-B12D-A472EFBED6F7}" srcOrd="2" destOrd="0" presId="urn:microsoft.com/office/officeart/2005/8/layout/vList2"/>
    <dgm:cxn modelId="{F9E0EB4B-6819-42B2-BFE3-9F381DD42B07}" type="presParOf" srcId="{B7269214-EE93-4ABD-A1EA-45568AEC2B67}" destId="{062A7FB6-D944-4585-BA5B-3D4607330C6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0DD7769-778B-4AC4-B489-537E52F23C66}" type="doc">
      <dgm:prSet loTypeId="urn:microsoft.com/office/officeart/2005/8/layout/default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4DF0565A-6616-49F0-AC07-9A97BEAD865F}">
      <dgm:prSet/>
      <dgm:spPr/>
      <dgm:t>
        <a:bodyPr/>
        <a:lstStyle/>
        <a:p>
          <a:r>
            <a:rPr lang="tr-TR" b="1" dirty="0"/>
            <a:t>Adalet ve dürüstlük</a:t>
          </a:r>
          <a:r>
            <a:rPr lang="tr-TR" dirty="0"/>
            <a:t>: Sporcuların engellerini olduğundan farklı göstermemesi gerekir.</a:t>
          </a:r>
        </a:p>
      </dgm:t>
    </dgm:pt>
    <dgm:pt modelId="{5A0D241E-BFC9-4437-83C2-431C1D61DBA1}" type="parTrans" cxnId="{8FB2AF8B-46DE-4B0D-8FC1-46E674FE97AD}">
      <dgm:prSet/>
      <dgm:spPr/>
      <dgm:t>
        <a:bodyPr/>
        <a:lstStyle/>
        <a:p>
          <a:endParaRPr lang="tr-TR"/>
        </a:p>
      </dgm:t>
    </dgm:pt>
    <dgm:pt modelId="{A773F482-87B6-4AB8-99D1-E472EF002FC7}" type="sibTrans" cxnId="{8FB2AF8B-46DE-4B0D-8FC1-46E674FE97AD}">
      <dgm:prSet/>
      <dgm:spPr/>
      <dgm:t>
        <a:bodyPr/>
        <a:lstStyle/>
        <a:p>
          <a:endParaRPr lang="tr-TR"/>
        </a:p>
      </dgm:t>
    </dgm:pt>
    <dgm:pt modelId="{52D55BA6-BBCE-4237-9591-6958FB71A20F}">
      <dgm:prSet/>
      <dgm:spPr/>
      <dgm:t>
        <a:bodyPr/>
        <a:lstStyle/>
        <a:p>
          <a:r>
            <a:rPr lang="tr-TR" b="1"/>
            <a:t>Gizlilik</a:t>
          </a:r>
          <a:r>
            <a:rPr lang="tr-TR"/>
            <a:t>: Sporcuların tıbbi bilgileri korunur.</a:t>
          </a:r>
          <a:endParaRPr lang="tr-TR" dirty="0"/>
        </a:p>
      </dgm:t>
    </dgm:pt>
    <dgm:pt modelId="{797C90E3-A875-4C5F-9166-8795AF5A3DDB}" type="parTrans" cxnId="{39B2E916-07B7-47DE-A0A8-C30CC19E5FC3}">
      <dgm:prSet/>
      <dgm:spPr/>
      <dgm:t>
        <a:bodyPr/>
        <a:lstStyle/>
        <a:p>
          <a:endParaRPr lang="tr-TR"/>
        </a:p>
      </dgm:t>
    </dgm:pt>
    <dgm:pt modelId="{933EBBBD-59E3-4B74-AFCA-56F2E40797E3}" type="sibTrans" cxnId="{39B2E916-07B7-47DE-A0A8-C30CC19E5FC3}">
      <dgm:prSet/>
      <dgm:spPr/>
      <dgm:t>
        <a:bodyPr/>
        <a:lstStyle/>
        <a:p>
          <a:endParaRPr lang="tr-TR"/>
        </a:p>
      </dgm:t>
    </dgm:pt>
    <dgm:pt modelId="{1C6E1B5D-D5C9-49D9-8077-C4B0026D6FD7}">
      <dgm:prSet/>
      <dgm:spPr/>
      <dgm:t>
        <a:bodyPr/>
        <a:lstStyle/>
        <a:p>
          <a:r>
            <a:rPr lang="tr-TR" b="1"/>
            <a:t>Tutarlılık</a:t>
          </a:r>
          <a:r>
            <a:rPr lang="tr-TR"/>
            <a:t>: Tüm sporculara aynı standartlar uygulanır.</a:t>
          </a:r>
          <a:endParaRPr lang="tr-TR" dirty="0"/>
        </a:p>
      </dgm:t>
    </dgm:pt>
    <dgm:pt modelId="{D8166814-B030-48BD-BE4A-A54D7F63EA75}" type="parTrans" cxnId="{7723588F-5BFE-4478-AB31-111DCA1CE5EA}">
      <dgm:prSet/>
      <dgm:spPr/>
      <dgm:t>
        <a:bodyPr/>
        <a:lstStyle/>
        <a:p>
          <a:endParaRPr lang="tr-TR"/>
        </a:p>
      </dgm:t>
    </dgm:pt>
    <dgm:pt modelId="{C9819A0B-8A13-48C4-B2F1-184476CF1D3A}" type="sibTrans" cxnId="{7723588F-5BFE-4478-AB31-111DCA1CE5EA}">
      <dgm:prSet/>
      <dgm:spPr/>
      <dgm:t>
        <a:bodyPr/>
        <a:lstStyle/>
        <a:p>
          <a:endParaRPr lang="tr-TR"/>
        </a:p>
      </dgm:t>
    </dgm:pt>
    <dgm:pt modelId="{BA6D7D1F-EB5D-4CE3-900F-94F63FD317AE}">
      <dgm:prSet/>
      <dgm:spPr/>
      <dgm:t>
        <a:bodyPr/>
        <a:lstStyle/>
        <a:p>
          <a:r>
            <a:rPr lang="tr-TR" b="1"/>
            <a:t>Saygı</a:t>
          </a:r>
          <a:r>
            <a:rPr lang="tr-TR"/>
            <a:t>: Sporcuların fiziksel ve psikolojik bütünlüğüne saygı duyulur.</a:t>
          </a:r>
          <a:endParaRPr lang="tr-TR" dirty="0"/>
        </a:p>
      </dgm:t>
    </dgm:pt>
    <dgm:pt modelId="{5C3C1C99-36A8-4357-877E-1CE8E49D8BBA}" type="parTrans" cxnId="{771F8579-0ADC-44E8-A4BA-E4E42B74D265}">
      <dgm:prSet/>
      <dgm:spPr/>
      <dgm:t>
        <a:bodyPr/>
        <a:lstStyle/>
        <a:p>
          <a:endParaRPr lang="tr-TR"/>
        </a:p>
      </dgm:t>
    </dgm:pt>
    <dgm:pt modelId="{476BF89A-4BD3-41CE-9A2E-8AA58250B208}" type="sibTrans" cxnId="{771F8579-0ADC-44E8-A4BA-E4E42B74D265}">
      <dgm:prSet/>
      <dgm:spPr/>
      <dgm:t>
        <a:bodyPr/>
        <a:lstStyle/>
        <a:p>
          <a:endParaRPr lang="tr-TR"/>
        </a:p>
      </dgm:t>
    </dgm:pt>
    <dgm:pt modelId="{B3D00FDC-59C9-4581-AFD4-9D1E90EC502B}" type="pres">
      <dgm:prSet presAssocID="{30DD7769-778B-4AC4-B489-537E52F23C66}" presName="diagram" presStyleCnt="0">
        <dgm:presLayoutVars>
          <dgm:dir/>
          <dgm:resizeHandles val="exact"/>
        </dgm:presLayoutVars>
      </dgm:prSet>
      <dgm:spPr/>
    </dgm:pt>
    <dgm:pt modelId="{A222307E-0F31-4DF2-A8E8-73C142F0692F}" type="pres">
      <dgm:prSet presAssocID="{4DF0565A-6616-49F0-AC07-9A97BEAD865F}" presName="node" presStyleLbl="node1" presStyleIdx="0" presStyleCnt="4">
        <dgm:presLayoutVars>
          <dgm:bulletEnabled val="1"/>
        </dgm:presLayoutVars>
      </dgm:prSet>
      <dgm:spPr/>
    </dgm:pt>
    <dgm:pt modelId="{D9B7D8B6-56D9-4268-B751-A986E6ABC91D}" type="pres">
      <dgm:prSet presAssocID="{A773F482-87B6-4AB8-99D1-E472EF002FC7}" presName="sibTrans" presStyleCnt="0"/>
      <dgm:spPr/>
    </dgm:pt>
    <dgm:pt modelId="{B568774D-0C12-42B9-AF89-4C7208DF2A79}" type="pres">
      <dgm:prSet presAssocID="{52D55BA6-BBCE-4237-9591-6958FB71A20F}" presName="node" presStyleLbl="node1" presStyleIdx="1" presStyleCnt="4">
        <dgm:presLayoutVars>
          <dgm:bulletEnabled val="1"/>
        </dgm:presLayoutVars>
      </dgm:prSet>
      <dgm:spPr/>
    </dgm:pt>
    <dgm:pt modelId="{8A5F4369-8066-48F2-B3A4-8A2A8950C7BE}" type="pres">
      <dgm:prSet presAssocID="{933EBBBD-59E3-4B74-AFCA-56F2E40797E3}" presName="sibTrans" presStyleCnt="0"/>
      <dgm:spPr/>
    </dgm:pt>
    <dgm:pt modelId="{C2E3321A-EF15-4BF8-A3F0-6170D9711BC7}" type="pres">
      <dgm:prSet presAssocID="{1C6E1B5D-D5C9-49D9-8077-C4B0026D6FD7}" presName="node" presStyleLbl="node1" presStyleIdx="2" presStyleCnt="4">
        <dgm:presLayoutVars>
          <dgm:bulletEnabled val="1"/>
        </dgm:presLayoutVars>
      </dgm:prSet>
      <dgm:spPr/>
    </dgm:pt>
    <dgm:pt modelId="{86DB6BE2-658F-4644-BF51-6301F4280299}" type="pres">
      <dgm:prSet presAssocID="{C9819A0B-8A13-48C4-B2F1-184476CF1D3A}" presName="sibTrans" presStyleCnt="0"/>
      <dgm:spPr/>
    </dgm:pt>
    <dgm:pt modelId="{B71759F6-AEB4-4A76-923D-1E5E7F117DAE}" type="pres">
      <dgm:prSet presAssocID="{BA6D7D1F-EB5D-4CE3-900F-94F63FD317AE}" presName="node" presStyleLbl="node1" presStyleIdx="3" presStyleCnt="4">
        <dgm:presLayoutVars>
          <dgm:bulletEnabled val="1"/>
        </dgm:presLayoutVars>
      </dgm:prSet>
      <dgm:spPr/>
    </dgm:pt>
  </dgm:ptLst>
  <dgm:cxnLst>
    <dgm:cxn modelId="{39B2E916-07B7-47DE-A0A8-C30CC19E5FC3}" srcId="{30DD7769-778B-4AC4-B489-537E52F23C66}" destId="{52D55BA6-BBCE-4237-9591-6958FB71A20F}" srcOrd="1" destOrd="0" parTransId="{797C90E3-A875-4C5F-9166-8795AF5A3DDB}" sibTransId="{933EBBBD-59E3-4B74-AFCA-56F2E40797E3}"/>
    <dgm:cxn modelId="{24280663-208F-4FAB-9F58-3F1E0B69A2D9}" type="presOf" srcId="{1C6E1B5D-D5C9-49D9-8077-C4B0026D6FD7}" destId="{C2E3321A-EF15-4BF8-A3F0-6170D9711BC7}" srcOrd="0" destOrd="0" presId="urn:microsoft.com/office/officeart/2005/8/layout/default"/>
    <dgm:cxn modelId="{E49F3063-74CA-4968-93C3-69F04DE1BAF4}" type="presOf" srcId="{BA6D7D1F-EB5D-4CE3-900F-94F63FD317AE}" destId="{B71759F6-AEB4-4A76-923D-1E5E7F117DAE}" srcOrd="0" destOrd="0" presId="urn:microsoft.com/office/officeart/2005/8/layout/default"/>
    <dgm:cxn modelId="{771F8579-0ADC-44E8-A4BA-E4E42B74D265}" srcId="{30DD7769-778B-4AC4-B489-537E52F23C66}" destId="{BA6D7D1F-EB5D-4CE3-900F-94F63FD317AE}" srcOrd="3" destOrd="0" parTransId="{5C3C1C99-36A8-4357-877E-1CE8E49D8BBA}" sibTransId="{476BF89A-4BD3-41CE-9A2E-8AA58250B208}"/>
    <dgm:cxn modelId="{8FB2AF8B-46DE-4B0D-8FC1-46E674FE97AD}" srcId="{30DD7769-778B-4AC4-B489-537E52F23C66}" destId="{4DF0565A-6616-49F0-AC07-9A97BEAD865F}" srcOrd="0" destOrd="0" parTransId="{5A0D241E-BFC9-4437-83C2-431C1D61DBA1}" sibTransId="{A773F482-87B6-4AB8-99D1-E472EF002FC7}"/>
    <dgm:cxn modelId="{7723588F-5BFE-4478-AB31-111DCA1CE5EA}" srcId="{30DD7769-778B-4AC4-B489-537E52F23C66}" destId="{1C6E1B5D-D5C9-49D9-8077-C4B0026D6FD7}" srcOrd="2" destOrd="0" parTransId="{D8166814-B030-48BD-BE4A-A54D7F63EA75}" sibTransId="{C9819A0B-8A13-48C4-B2F1-184476CF1D3A}"/>
    <dgm:cxn modelId="{81A39492-A22E-46FC-BADA-4F369D02A10E}" type="presOf" srcId="{4DF0565A-6616-49F0-AC07-9A97BEAD865F}" destId="{A222307E-0F31-4DF2-A8E8-73C142F0692F}" srcOrd="0" destOrd="0" presId="urn:microsoft.com/office/officeart/2005/8/layout/default"/>
    <dgm:cxn modelId="{2AD02898-8F55-4D03-A9F9-1F2973E1623E}" type="presOf" srcId="{52D55BA6-BBCE-4237-9591-6958FB71A20F}" destId="{B568774D-0C12-42B9-AF89-4C7208DF2A79}" srcOrd="0" destOrd="0" presId="urn:microsoft.com/office/officeart/2005/8/layout/default"/>
    <dgm:cxn modelId="{8E9197C2-FC1F-49D6-AC86-50702735C10E}" type="presOf" srcId="{30DD7769-778B-4AC4-B489-537E52F23C66}" destId="{B3D00FDC-59C9-4581-AFD4-9D1E90EC502B}" srcOrd="0" destOrd="0" presId="urn:microsoft.com/office/officeart/2005/8/layout/default"/>
    <dgm:cxn modelId="{3F16641D-932F-4C80-AAD8-04AC90A5A502}" type="presParOf" srcId="{B3D00FDC-59C9-4581-AFD4-9D1E90EC502B}" destId="{A222307E-0F31-4DF2-A8E8-73C142F0692F}" srcOrd="0" destOrd="0" presId="urn:microsoft.com/office/officeart/2005/8/layout/default"/>
    <dgm:cxn modelId="{69C5714B-8B40-44AC-BBDD-39D0E73CF234}" type="presParOf" srcId="{B3D00FDC-59C9-4581-AFD4-9D1E90EC502B}" destId="{D9B7D8B6-56D9-4268-B751-A986E6ABC91D}" srcOrd="1" destOrd="0" presId="urn:microsoft.com/office/officeart/2005/8/layout/default"/>
    <dgm:cxn modelId="{A7655DF3-8BF1-4B39-855E-B6C7AA20A26C}" type="presParOf" srcId="{B3D00FDC-59C9-4581-AFD4-9D1E90EC502B}" destId="{B568774D-0C12-42B9-AF89-4C7208DF2A79}" srcOrd="2" destOrd="0" presId="urn:microsoft.com/office/officeart/2005/8/layout/default"/>
    <dgm:cxn modelId="{BED8C8A3-57E4-4165-B683-2F6C5BCCD466}" type="presParOf" srcId="{B3D00FDC-59C9-4581-AFD4-9D1E90EC502B}" destId="{8A5F4369-8066-48F2-B3A4-8A2A8950C7BE}" srcOrd="3" destOrd="0" presId="urn:microsoft.com/office/officeart/2005/8/layout/default"/>
    <dgm:cxn modelId="{B647CBB0-3819-41DE-92B4-63DCEAAF12BF}" type="presParOf" srcId="{B3D00FDC-59C9-4581-AFD4-9D1E90EC502B}" destId="{C2E3321A-EF15-4BF8-A3F0-6170D9711BC7}" srcOrd="4" destOrd="0" presId="urn:microsoft.com/office/officeart/2005/8/layout/default"/>
    <dgm:cxn modelId="{B0BB1154-F370-4652-AC6B-5AFFB248E676}" type="presParOf" srcId="{B3D00FDC-59C9-4581-AFD4-9D1E90EC502B}" destId="{86DB6BE2-658F-4644-BF51-6301F4280299}" srcOrd="5" destOrd="0" presId="urn:microsoft.com/office/officeart/2005/8/layout/default"/>
    <dgm:cxn modelId="{EFB7CDEE-99EE-4D90-A2D7-C24B8BA3D1DC}" type="presParOf" srcId="{B3D00FDC-59C9-4581-AFD4-9D1E90EC502B}" destId="{B71759F6-AEB4-4A76-923D-1E5E7F117DA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86A0109-D244-4359-BAD8-2766FDFC11D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DCB8B0ED-CA59-40D1-9BCF-4311BAB5B449}">
      <dgm:prSet/>
      <dgm:spPr/>
      <dgm:t>
        <a:bodyPr/>
        <a:lstStyle/>
        <a:p>
          <a:r>
            <a:rPr lang="tr-TR" b="1"/>
            <a:t>Fair Play (Adil Oyun) ve Sınıflandırma</a:t>
          </a:r>
          <a:endParaRPr lang="tr-TR"/>
        </a:p>
      </dgm:t>
    </dgm:pt>
    <dgm:pt modelId="{0535C7AA-B6A1-4B79-9CBD-FB7B45AFB52D}" type="parTrans" cxnId="{366A0E74-FC9A-456C-8364-22D11BB53437}">
      <dgm:prSet/>
      <dgm:spPr/>
      <dgm:t>
        <a:bodyPr/>
        <a:lstStyle/>
        <a:p>
          <a:endParaRPr lang="tr-TR"/>
        </a:p>
      </dgm:t>
    </dgm:pt>
    <dgm:pt modelId="{C03FE1DF-FF53-48FD-9693-D560D8B83D86}" type="sibTrans" cxnId="{366A0E74-FC9A-456C-8364-22D11BB53437}">
      <dgm:prSet/>
      <dgm:spPr/>
      <dgm:t>
        <a:bodyPr/>
        <a:lstStyle/>
        <a:p>
          <a:endParaRPr lang="tr-TR"/>
        </a:p>
      </dgm:t>
    </dgm:pt>
    <dgm:pt modelId="{8997E798-4895-4704-890D-E13E7E3F6C0A}">
      <dgm:prSet/>
      <dgm:spPr/>
      <dgm:t>
        <a:bodyPr/>
        <a:lstStyle/>
        <a:p>
          <a:r>
            <a:rPr lang="tr-TR" b="1"/>
            <a:t>Eşit şartlarda yarışma</a:t>
          </a:r>
          <a:r>
            <a:rPr lang="tr-TR"/>
            <a:t>: Tüm sporcuların engel durumuna göre adil şekilde gruplandırılması, oyunun sonucunun sadece performans ve taktiklere bağlı olmasını sağlar.</a:t>
          </a:r>
        </a:p>
      </dgm:t>
    </dgm:pt>
    <dgm:pt modelId="{69135042-3BD2-4071-80A1-B8DF3B5DB554}" type="parTrans" cxnId="{97188CDE-9BA2-4D51-831A-D513F456050E}">
      <dgm:prSet/>
      <dgm:spPr/>
      <dgm:t>
        <a:bodyPr/>
        <a:lstStyle/>
        <a:p>
          <a:endParaRPr lang="tr-TR"/>
        </a:p>
      </dgm:t>
    </dgm:pt>
    <dgm:pt modelId="{EE073A8E-7018-4C8A-B104-7D4C00F71ED2}" type="sibTrans" cxnId="{97188CDE-9BA2-4D51-831A-D513F456050E}">
      <dgm:prSet/>
      <dgm:spPr/>
      <dgm:t>
        <a:bodyPr/>
        <a:lstStyle/>
        <a:p>
          <a:endParaRPr lang="tr-TR"/>
        </a:p>
      </dgm:t>
    </dgm:pt>
    <dgm:pt modelId="{99C55882-CCE9-423C-B895-5FD444E35087}">
      <dgm:prSet/>
      <dgm:spPr/>
      <dgm:t>
        <a:bodyPr/>
        <a:lstStyle/>
        <a:p>
          <a:r>
            <a:rPr lang="tr-TR" b="1"/>
            <a:t>Sporun ruhunu korur</a:t>
          </a:r>
          <a:r>
            <a:rPr lang="tr-TR"/>
            <a:t>: Avantaj elde etmek için engelini olduğundan farklı göstermek (intentional misrepresentation) fair play’e aykırıdır.</a:t>
          </a:r>
        </a:p>
      </dgm:t>
    </dgm:pt>
    <dgm:pt modelId="{BDDDC16E-4166-4B21-8925-41B9E6AEF002}" type="parTrans" cxnId="{B73B7061-91EA-48B8-99BE-4AB44C4CD352}">
      <dgm:prSet/>
      <dgm:spPr/>
      <dgm:t>
        <a:bodyPr/>
        <a:lstStyle/>
        <a:p>
          <a:endParaRPr lang="tr-TR"/>
        </a:p>
      </dgm:t>
    </dgm:pt>
    <dgm:pt modelId="{1CA5D9D7-C5FA-4E43-83CA-C132A02C3096}" type="sibTrans" cxnId="{B73B7061-91EA-48B8-99BE-4AB44C4CD352}">
      <dgm:prSet/>
      <dgm:spPr/>
      <dgm:t>
        <a:bodyPr/>
        <a:lstStyle/>
        <a:p>
          <a:endParaRPr lang="tr-TR"/>
        </a:p>
      </dgm:t>
    </dgm:pt>
    <dgm:pt modelId="{1A719A0E-FA6F-474F-AF79-7A70093A54BF}">
      <dgm:prSet/>
      <dgm:spPr/>
      <dgm:t>
        <a:bodyPr/>
        <a:lstStyle/>
        <a:p>
          <a:r>
            <a:rPr lang="tr-TR" b="1"/>
            <a:t>Saygı ve dürüstlük</a:t>
          </a:r>
          <a:r>
            <a:rPr lang="tr-TR"/>
            <a:t>: Sporcu, antrenör ve sınıflandırma ekibinin ortak sorumluluğu; sürece dürüst yaklaşmaktır.</a:t>
          </a:r>
        </a:p>
      </dgm:t>
    </dgm:pt>
    <dgm:pt modelId="{314FC249-C9CE-45E7-B436-A0FA6C30772C}" type="parTrans" cxnId="{B4B17245-6B91-4EF0-BA65-198426443235}">
      <dgm:prSet/>
      <dgm:spPr/>
      <dgm:t>
        <a:bodyPr/>
        <a:lstStyle/>
        <a:p>
          <a:endParaRPr lang="tr-TR"/>
        </a:p>
      </dgm:t>
    </dgm:pt>
    <dgm:pt modelId="{0C6028EA-D8D8-44D8-9ADB-77F8592029DA}" type="sibTrans" cxnId="{B4B17245-6B91-4EF0-BA65-198426443235}">
      <dgm:prSet/>
      <dgm:spPr/>
      <dgm:t>
        <a:bodyPr/>
        <a:lstStyle/>
        <a:p>
          <a:endParaRPr lang="tr-TR"/>
        </a:p>
      </dgm:t>
    </dgm:pt>
    <dgm:pt modelId="{CB2CC078-84A8-4A9B-8C38-60EDD42D7A3C}">
      <dgm:prSet/>
      <dgm:spPr/>
      <dgm:t>
        <a:bodyPr/>
        <a:lstStyle/>
        <a:p>
          <a:r>
            <a:rPr lang="tr-TR" b="1"/>
            <a:t>Rekabeti teşvik eder</a:t>
          </a:r>
          <a:r>
            <a:rPr lang="tr-TR"/>
            <a:t>: Fair play sayesinde sporcular gerçek kapasitelerini ortaya koyar, bu da hem oyunun kalitesini hem de seyir zevkini artırır.</a:t>
          </a:r>
        </a:p>
      </dgm:t>
    </dgm:pt>
    <dgm:pt modelId="{B65ED804-7EB1-4BD6-94EB-E8DAE288FDAB}" type="parTrans" cxnId="{FCE93221-4436-4D92-A270-8BF509C97B0A}">
      <dgm:prSet/>
      <dgm:spPr/>
      <dgm:t>
        <a:bodyPr/>
        <a:lstStyle/>
        <a:p>
          <a:endParaRPr lang="tr-TR"/>
        </a:p>
      </dgm:t>
    </dgm:pt>
    <dgm:pt modelId="{1B16BE2E-3948-4CA4-9B3A-03D92981AF60}" type="sibTrans" cxnId="{FCE93221-4436-4D92-A270-8BF509C97B0A}">
      <dgm:prSet/>
      <dgm:spPr/>
      <dgm:t>
        <a:bodyPr/>
        <a:lstStyle/>
        <a:p>
          <a:endParaRPr lang="tr-TR"/>
        </a:p>
      </dgm:t>
    </dgm:pt>
    <dgm:pt modelId="{09C7B2B4-03EA-41A6-98E1-D627F4456FEA}" type="pres">
      <dgm:prSet presAssocID="{B86A0109-D244-4359-BAD8-2766FDFC11D6}" presName="linear" presStyleCnt="0">
        <dgm:presLayoutVars>
          <dgm:animLvl val="lvl"/>
          <dgm:resizeHandles val="exact"/>
        </dgm:presLayoutVars>
      </dgm:prSet>
      <dgm:spPr/>
    </dgm:pt>
    <dgm:pt modelId="{B707A261-0BB6-4007-8835-9BC7F3F15322}" type="pres">
      <dgm:prSet presAssocID="{DCB8B0ED-CA59-40D1-9BCF-4311BAB5B44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A9C9D23-D413-4398-A482-4495CA6D59B6}" type="pres">
      <dgm:prSet presAssocID="{DCB8B0ED-CA59-40D1-9BCF-4311BAB5B44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CCFEE16-E4D8-4F3D-9474-84D19A3F91E3}" type="presOf" srcId="{CB2CC078-84A8-4A9B-8C38-60EDD42D7A3C}" destId="{8A9C9D23-D413-4398-A482-4495CA6D59B6}" srcOrd="0" destOrd="3" presId="urn:microsoft.com/office/officeart/2005/8/layout/vList2"/>
    <dgm:cxn modelId="{FCE93221-4436-4D92-A270-8BF509C97B0A}" srcId="{DCB8B0ED-CA59-40D1-9BCF-4311BAB5B449}" destId="{CB2CC078-84A8-4A9B-8C38-60EDD42D7A3C}" srcOrd="3" destOrd="0" parTransId="{B65ED804-7EB1-4BD6-94EB-E8DAE288FDAB}" sibTransId="{1B16BE2E-3948-4CA4-9B3A-03D92981AF60}"/>
    <dgm:cxn modelId="{99CDFC27-C3E9-410D-986E-56467AC5ACD6}" type="presOf" srcId="{8997E798-4895-4704-890D-E13E7E3F6C0A}" destId="{8A9C9D23-D413-4398-A482-4495CA6D59B6}" srcOrd="0" destOrd="0" presId="urn:microsoft.com/office/officeart/2005/8/layout/vList2"/>
    <dgm:cxn modelId="{B73B7061-91EA-48B8-99BE-4AB44C4CD352}" srcId="{DCB8B0ED-CA59-40D1-9BCF-4311BAB5B449}" destId="{99C55882-CCE9-423C-B895-5FD444E35087}" srcOrd="1" destOrd="0" parTransId="{BDDDC16E-4166-4B21-8925-41B9E6AEF002}" sibTransId="{1CA5D9D7-C5FA-4E43-83CA-C132A02C3096}"/>
    <dgm:cxn modelId="{B4B17245-6B91-4EF0-BA65-198426443235}" srcId="{DCB8B0ED-CA59-40D1-9BCF-4311BAB5B449}" destId="{1A719A0E-FA6F-474F-AF79-7A70093A54BF}" srcOrd="2" destOrd="0" parTransId="{314FC249-C9CE-45E7-B436-A0FA6C30772C}" sibTransId="{0C6028EA-D8D8-44D8-9ADB-77F8592029DA}"/>
    <dgm:cxn modelId="{35909373-6EB2-4204-A557-BC35E749E2B9}" type="presOf" srcId="{B86A0109-D244-4359-BAD8-2766FDFC11D6}" destId="{09C7B2B4-03EA-41A6-98E1-D627F4456FEA}" srcOrd="0" destOrd="0" presId="urn:microsoft.com/office/officeart/2005/8/layout/vList2"/>
    <dgm:cxn modelId="{366A0E74-FC9A-456C-8364-22D11BB53437}" srcId="{B86A0109-D244-4359-BAD8-2766FDFC11D6}" destId="{DCB8B0ED-CA59-40D1-9BCF-4311BAB5B449}" srcOrd="0" destOrd="0" parTransId="{0535C7AA-B6A1-4B79-9CBD-FB7B45AFB52D}" sibTransId="{C03FE1DF-FF53-48FD-9693-D560D8B83D86}"/>
    <dgm:cxn modelId="{259BDD74-9D19-4595-807B-25C0F6EE5ED1}" type="presOf" srcId="{1A719A0E-FA6F-474F-AF79-7A70093A54BF}" destId="{8A9C9D23-D413-4398-A482-4495CA6D59B6}" srcOrd="0" destOrd="2" presId="urn:microsoft.com/office/officeart/2005/8/layout/vList2"/>
    <dgm:cxn modelId="{F0845A7A-C5FB-49AA-8C23-28B8A93B3549}" type="presOf" srcId="{99C55882-CCE9-423C-B895-5FD444E35087}" destId="{8A9C9D23-D413-4398-A482-4495CA6D59B6}" srcOrd="0" destOrd="1" presId="urn:microsoft.com/office/officeart/2005/8/layout/vList2"/>
    <dgm:cxn modelId="{78F3845A-26FC-4721-A4E9-6C9922644828}" type="presOf" srcId="{DCB8B0ED-CA59-40D1-9BCF-4311BAB5B449}" destId="{B707A261-0BB6-4007-8835-9BC7F3F15322}" srcOrd="0" destOrd="0" presId="urn:microsoft.com/office/officeart/2005/8/layout/vList2"/>
    <dgm:cxn modelId="{97188CDE-9BA2-4D51-831A-D513F456050E}" srcId="{DCB8B0ED-CA59-40D1-9BCF-4311BAB5B449}" destId="{8997E798-4895-4704-890D-E13E7E3F6C0A}" srcOrd="0" destOrd="0" parTransId="{69135042-3BD2-4071-80A1-B8DF3B5DB554}" sibTransId="{EE073A8E-7018-4C8A-B104-7D4C00F71ED2}"/>
    <dgm:cxn modelId="{D5BF850B-4428-485B-AC61-F3C44B0C5700}" type="presParOf" srcId="{09C7B2B4-03EA-41A6-98E1-D627F4456FEA}" destId="{B707A261-0BB6-4007-8835-9BC7F3F15322}" srcOrd="0" destOrd="0" presId="urn:microsoft.com/office/officeart/2005/8/layout/vList2"/>
    <dgm:cxn modelId="{F9856665-AE5D-4E4B-891A-8F72275B1A4A}" type="presParOf" srcId="{09C7B2B4-03EA-41A6-98E1-D627F4456FEA}" destId="{8A9C9D23-D413-4398-A482-4495CA6D59B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0D65A46-3C3A-48D3-B75E-747CB3FF45FC}" type="doc">
      <dgm:prSet loTypeId="urn:microsoft.com/office/officeart/2005/8/layout/hierarchy3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7D308B80-D432-4A4D-BF19-A22A5AB122E9}">
      <dgm:prSet/>
      <dgm:spPr/>
      <dgm:t>
        <a:bodyPr/>
        <a:lstStyle/>
        <a:p>
          <a:r>
            <a:rPr lang="tr-TR" dirty="0"/>
            <a:t>Sınıflandırma, World Para </a:t>
          </a:r>
          <a:r>
            <a:rPr lang="tr-TR" dirty="0" err="1"/>
            <a:t>Volley</a:t>
          </a:r>
          <a:r>
            <a:rPr lang="tr-TR" dirty="0"/>
            <a:t> tarafından yayınlanan kitapçık kaynak alınarak gerekli eğitim ve sertifikasyonu tamamlamış fizyoterapist veya doktorlar tarafından yapılır.</a:t>
          </a:r>
        </a:p>
      </dgm:t>
    </dgm:pt>
    <dgm:pt modelId="{6E0F45CB-CAF8-447D-BC62-B2B069AFBA2C}" type="parTrans" cxnId="{B3D55252-887E-449F-ABD3-4E756DF48480}">
      <dgm:prSet/>
      <dgm:spPr/>
      <dgm:t>
        <a:bodyPr/>
        <a:lstStyle/>
        <a:p>
          <a:endParaRPr lang="tr-TR"/>
        </a:p>
      </dgm:t>
    </dgm:pt>
    <dgm:pt modelId="{9182D9C1-E6E2-4984-8860-CB4DE9C70DD0}" type="sibTrans" cxnId="{B3D55252-887E-449F-ABD3-4E756DF48480}">
      <dgm:prSet/>
      <dgm:spPr/>
      <dgm:t>
        <a:bodyPr/>
        <a:lstStyle/>
        <a:p>
          <a:endParaRPr lang="tr-TR"/>
        </a:p>
      </dgm:t>
    </dgm:pt>
    <dgm:pt modelId="{AB74A726-C1E4-4E2D-AD1C-3786823696D2}" type="pres">
      <dgm:prSet presAssocID="{50D65A46-3C3A-48D3-B75E-747CB3FF45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EB5B28-03BF-49F3-A30C-B5EB30421EDE}" type="pres">
      <dgm:prSet presAssocID="{7D308B80-D432-4A4D-BF19-A22A5AB122E9}" presName="root" presStyleCnt="0"/>
      <dgm:spPr/>
    </dgm:pt>
    <dgm:pt modelId="{8C6789E4-4728-4497-89B4-7970FF1CE098}" type="pres">
      <dgm:prSet presAssocID="{7D308B80-D432-4A4D-BF19-A22A5AB122E9}" presName="rootComposite" presStyleCnt="0"/>
      <dgm:spPr/>
    </dgm:pt>
    <dgm:pt modelId="{47D916CD-CE37-498C-A973-8C69965DE892}" type="pres">
      <dgm:prSet presAssocID="{7D308B80-D432-4A4D-BF19-A22A5AB122E9}" presName="rootText" presStyleLbl="node1" presStyleIdx="0" presStyleCnt="1" custScaleY="112577"/>
      <dgm:spPr/>
    </dgm:pt>
    <dgm:pt modelId="{FE2DF4A3-8008-4EB0-8692-A8988830E39B}" type="pres">
      <dgm:prSet presAssocID="{7D308B80-D432-4A4D-BF19-A22A5AB122E9}" presName="rootConnector" presStyleLbl="node1" presStyleIdx="0" presStyleCnt="1"/>
      <dgm:spPr/>
    </dgm:pt>
    <dgm:pt modelId="{66FE3745-2618-4B2C-8DCA-81C269CE9B1F}" type="pres">
      <dgm:prSet presAssocID="{7D308B80-D432-4A4D-BF19-A22A5AB122E9}" presName="childShape" presStyleCnt="0"/>
      <dgm:spPr/>
    </dgm:pt>
  </dgm:ptLst>
  <dgm:cxnLst>
    <dgm:cxn modelId="{F6148327-F34B-4F98-A0A2-19AE61F79C0C}" type="presOf" srcId="{50D65A46-3C3A-48D3-B75E-747CB3FF45FC}" destId="{AB74A726-C1E4-4E2D-AD1C-3786823696D2}" srcOrd="0" destOrd="0" presId="urn:microsoft.com/office/officeart/2005/8/layout/hierarchy3"/>
    <dgm:cxn modelId="{B3D55252-887E-449F-ABD3-4E756DF48480}" srcId="{50D65A46-3C3A-48D3-B75E-747CB3FF45FC}" destId="{7D308B80-D432-4A4D-BF19-A22A5AB122E9}" srcOrd="0" destOrd="0" parTransId="{6E0F45CB-CAF8-447D-BC62-B2B069AFBA2C}" sibTransId="{9182D9C1-E6E2-4984-8860-CB4DE9C70DD0}"/>
    <dgm:cxn modelId="{59FE62B7-AC9B-4794-9265-4BA1DD7424C8}" type="presOf" srcId="{7D308B80-D432-4A4D-BF19-A22A5AB122E9}" destId="{47D916CD-CE37-498C-A973-8C69965DE892}" srcOrd="0" destOrd="0" presId="urn:microsoft.com/office/officeart/2005/8/layout/hierarchy3"/>
    <dgm:cxn modelId="{CE73B0FE-6F42-4313-8CD1-A4E74F5AFEF1}" type="presOf" srcId="{7D308B80-D432-4A4D-BF19-A22A5AB122E9}" destId="{FE2DF4A3-8008-4EB0-8692-A8988830E39B}" srcOrd="1" destOrd="0" presId="urn:microsoft.com/office/officeart/2005/8/layout/hierarchy3"/>
    <dgm:cxn modelId="{2780E0D9-FD15-48E1-BD6A-F0B6F9293E11}" type="presParOf" srcId="{AB74A726-C1E4-4E2D-AD1C-3786823696D2}" destId="{8DEB5B28-03BF-49F3-A30C-B5EB30421EDE}" srcOrd="0" destOrd="0" presId="urn:microsoft.com/office/officeart/2005/8/layout/hierarchy3"/>
    <dgm:cxn modelId="{B2BB6476-0701-4C0E-90AC-4E67A84C78CC}" type="presParOf" srcId="{8DEB5B28-03BF-49F3-A30C-B5EB30421EDE}" destId="{8C6789E4-4728-4497-89B4-7970FF1CE098}" srcOrd="0" destOrd="0" presId="urn:microsoft.com/office/officeart/2005/8/layout/hierarchy3"/>
    <dgm:cxn modelId="{F5D0FD04-3A8B-417E-AECC-F31E5EFDE6A3}" type="presParOf" srcId="{8C6789E4-4728-4497-89B4-7970FF1CE098}" destId="{47D916CD-CE37-498C-A973-8C69965DE892}" srcOrd="0" destOrd="0" presId="urn:microsoft.com/office/officeart/2005/8/layout/hierarchy3"/>
    <dgm:cxn modelId="{CC93E20A-CE75-4FCD-875A-5186EDB1423E}" type="presParOf" srcId="{8C6789E4-4728-4497-89B4-7970FF1CE098}" destId="{FE2DF4A3-8008-4EB0-8692-A8988830E39B}" srcOrd="1" destOrd="0" presId="urn:microsoft.com/office/officeart/2005/8/layout/hierarchy3"/>
    <dgm:cxn modelId="{47E01E2B-3950-404B-BB4A-A77B3F8EA996}" type="presParOf" srcId="{8DEB5B28-03BF-49F3-A30C-B5EB30421EDE}" destId="{66FE3745-2618-4B2C-8DCA-81C269CE9B1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F945B9C9-DE40-402F-968A-2383E013B044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E8D417DA-9AAD-429E-9C72-A4F7FA2373C4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b="1" dirty="0"/>
            <a:t>Uygun engellilik kriteri 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/>
            <a:t>Engel türü uygun mu?</a:t>
          </a:r>
          <a:r>
            <a:rPr lang="tr-TR" b="1" dirty="0"/>
            <a:t> </a:t>
          </a:r>
          <a:endParaRPr lang="tr-TR" dirty="0"/>
        </a:p>
      </dgm:t>
    </dgm:pt>
    <dgm:pt modelId="{55B15ECB-D434-4FB3-9FD4-DCA0BA39C27D}" type="parTrans" cxnId="{80B7069F-4399-4469-80F9-85B05A3558EB}">
      <dgm:prSet/>
      <dgm:spPr/>
      <dgm:t>
        <a:bodyPr/>
        <a:lstStyle/>
        <a:p>
          <a:endParaRPr lang="tr-TR"/>
        </a:p>
      </dgm:t>
    </dgm:pt>
    <dgm:pt modelId="{D19420FC-C3C3-4D38-BD22-310F48C08D51}" type="sibTrans" cxnId="{80B7069F-4399-4469-80F9-85B05A3558EB}">
      <dgm:prSet/>
      <dgm:spPr/>
      <dgm:t>
        <a:bodyPr/>
        <a:lstStyle/>
        <a:p>
          <a:endParaRPr lang="tr-TR"/>
        </a:p>
      </dgm:t>
    </dgm:pt>
    <dgm:pt modelId="{44C4F3AF-B191-4F7D-A3C7-29C6E48235F1}" type="pres">
      <dgm:prSet presAssocID="{F945B9C9-DE40-402F-968A-2383E013B044}" presName="compositeShape" presStyleCnt="0">
        <dgm:presLayoutVars>
          <dgm:chMax val="7"/>
          <dgm:dir/>
          <dgm:resizeHandles val="exact"/>
        </dgm:presLayoutVars>
      </dgm:prSet>
      <dgm:spPr/>
    </dgm:pt>
    <dgm:pt modelId="{9EB6EACC-47A4-4AAF-94E8-D247B33A4C0E}" type="pres">
      <dgm:prSet presAssocID="{E8D417DA-9AAD-429E-9C72-A4F7FA2373C4}" presName="circ1TxSh" presStyleLbl="vennNode1" presStyleIdx="0" presStyleCnt="1"/>
      <dgm:spPr/>
    </dgm:pt>
  </dgm:ptLst>
  <dgm:cxnLst>
    <dgm:cxn modelId="{A001A026-639C-4326-80B4-92D7D2EDD2E4}" type="presOf" srcId="{E8D417DA-9AAD-429E-9C72-A4F7FA2373C4}" destId="{9EB6EACC-47A4-4AAF-94E8-D247B33A4C0E}" srcOrd="0" destOrd="0" presId="urn:microsoft.com/office/officeart/2005/8/layout/venn1"/>
    <dgm:cxn modelId="{80B7069F-4399-4469-80F9-85B05A3558EB}" srcId="{F945B9C9-DE40-402F-968A-2383E013B044}" destId="{E8D417DA-9AAD-429E-9C72-A4F7FA2373C4}" srcOrd="0" destOrd="0" parTransId="{55B15ECB-D434-4FB3-9FD4-DCA0BA39C27D}" sibTransId="{D19420FC-C3C3-4D38-BD22-310F48C08D51}"/>
    <dgm:cxn modelId="{BF5A36EE-5D2A-4040-8882-6AD51036C1D0}" type="presOf" srcId="{F945B9C9-DE40-402F-968A-2383E013B044}" destId="{44C4F3AF-B191-4F7D-A3C7-29C6E48235F1}" srcOrd="0" destOrd="0" presId="urn:microsoft.com/office/officeart/2005/8/layout/venn1"/>
    <dgm:cxn modelId="{8ADBD3F1-620F-418E-983B-722984C45019}" type="presParOf" srcId="{44C4F3AF-B191-4F7D-A3C7-29C6E48235F1}" destId="{9EB6EACC-47A4-4AAF-94E8-D247B33A4C0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AAB776-C4DA-4419-AB8D-E2AE755B96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CA14478-9196-47A9-8F60-4038F8B29097}">
      <dgm:prSet/>
      <dgm:spPr/>
      <dgm:t>
        <a:bodyPr/>
        <a:lstStyle/>
        <a:p>
          <a:r>
            <a:rPr lang="en-US" b="1"/>
            <a:t>Dünya Sağlık Örgütüne göre hastalık/bozukluk, katılım kısıtlılığı:</a:t>
          </a:r>
          <a:endParaRPr lang="tr-TR"/>
        </a:p>
      </dgm:t>
    </dgm:pt>
    <dgm:pt modelId="{E471C6A7-F6C4-4E1F-AE96-4A4AB0EE7B9B}" type="parTrans" cxnId="{9D850939-B97C-4694-B579-50C93148D341}">
      <dgm:prSet/>
      <dgm:spPr/>
      <dgm:t>
        <a:bodyPr/>
        <a:lstStyle/>
        <a:p>
          <a:endParaRPr lang="tr-TR"/>
        </a:p>
      </dgm:t>
    </dgm:pt>
    <dgm:pt modelId="{4980C7CF-AE8B-484D-B6CD-903D4D66D987}" type="sibTrans" cxnId="{9D850939-B97C-4694-B579-50C93148D341}">
      <dgm:prSet/>
      <dgm:spPr/>
      <dgm:t>
        <a:bodyPr/>
        <a:lstStyle/>
        <a:p>
          <a:endParaRPr lang="tr-TR"/>
        </a:p>
      </dgm:t>
    </dgm:pt>
    <dgm:pt modelId="{5DC10911-ED02-45F5-8C88-2D4F119AF980}" type="pres">
      <dgm:prSet presAssocID="{F8AAB776-C4DA-4419-AB8D-E2AE755B9644}" presName="linear" presStyleCnt="0">
        <dgm:presLayoutVars>
          <dgm:animLvl val="lvl"/>
          <dgm:resizeHandles val="exact"/>
        </dgm:presLayoutVars>
      </dgm:prSet>
      <dgm:spPr/>
    </dgm:pt>
    <dgm:pt modelId="{F0C3C5A2-42D4-4113-941E-871186923EFB}" type="pres">
      <dgm:prSet presAssocID="{5CA14478-9196-47A9-8F60-4038F8B2909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2A9CC18-0704-46AC-8EDD-83B48A226548}" type="presOf" srcId="{5CA14478-9196-47A9-8F60-4038F8B29097}" destId="{F0C3C5A2-42D4-4113-941E-871186923EFB}" srcOrd="0" destOrd="0" presId="urn:microsoft.com/office/officeart/2005/8/layout/vList2"/>
    <dgm:cxn modelId="{9D850939-B97C-4694-B579-50C93148D341}" srcId="{F8AAB776-C4DA-4419-AB8D-E2AE755B9644}" destId="{5CA14478-9196-47A9-8F60-4038F8B29097}" srcOrd="0" destOrd="0" parTransId="{E471C6A7-F6C4-4E1F-AE96-4A4AB0EE7B9B}" sibTransId="{4980C7CF-AE8B-484D-B6CD-903D4D66D987}"/>
    <dgm:cxn modelId="{84E73543-110D-4759-98FB-902617D60DD0}" type="presOf" srcId="{F8AAB776-C4DA-4419-AB8D-E2AE755B9644}" destId="{5DC10911-ED02-45F5-8C88-2D4F119AF980}" srcOrd="0" destOrd="0" presId="urn:microsoft.com/office/officeart/2005/8/layout/vList2"/>
    <dgm:cxn modelId="{0A2A8D1D-0FDD-476C-92C8-78965EC669B6}" type="presParOf" srcId="{5DC10911-ED02-45F5-8C88-2D4F119AF980}" destId="{F0C3C5A2-42D4-4113-941E-871186923E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9706B40-B50B-434B-BC37-F042EF834230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B7BDFF03-08DF-4076-ADA0-CEF1AE56D818}">
      <dgm:prSet/>
      <dgm:spPr/>
      <dgm:t>
        <a:bodyPr/>
        <a:lstStyle/>
        <a:p>
          <a:r>
            <a:rPr lang="tr-TR" b="1" dirty="0"/>
            <a:t>Minimum engellilik kriterleri : </a:t>
          </a:r>
          <a:r>
            <a:rPr lang="tr-TR" dirty="0"/>
            <a:t>Engel şiddeti oyunu etkileyecek kadar var mı?</a:t>
          </a:r>
        </a:p>
      </dgm:t>
    </dgm:pt>
    <dgm:pt modelId="{7FCC3C6A-964E-41B8-84D9-A4488F38AF1E}" type="parTrans" cxnId="{AE075ADF-4DB4-43D6-898A-9E9148AC82E8}">
      <dgm:prSet/>
      <dgm:spPr/>
      <dgm:t>
        <a:bodyPr/>
        <a:lstStyle/>
        <a:p>
          <a:endParaRPr lang="tr-TR"/>
        </a:p>
      </dgm:t>
    </dgm:pt>
    <dgm:pt modelId="{19A6B8DC-915D-4E97-9A9B-38EB10221418}" type="sibTrans" cxnId="{AE075ADF-4DB4-43D6-898A-9E9148AC82E8}">
      <dgm:prSet/>
      <dgm:spPr/>
      <dgm:t>
        <a:bodyPr/>
        <a:lstStyle/>
        <a:p>
          <a:endParaRPr lang="tr-TR"/>
        </a:p>
      </dgm:t>
    </dgm:pt>
    <dgm:pt modelId="{3D6DEEB9-3A04-47AC-8493-4A55D6D8D648}" type="pres">
      <dgm:prSet presAssocID="{89706B40-B50B-434B-BC37-F042EF834230}" presName="compositeShape" presStyleCnt="0">
        <dgm:presLayoutVars>
          <dgm:chMax val="7"/>
          <dgm:dir/>
          <dgm:resizeHandles val="exact"/>
        </dgm:presLayoutVars>
      </dgm:prSet>
      <dgm:spPr/>
    </dgm:pt>
    <dgm:pt modelId="{80219CF9-C1AC-43CB-A4DE-462E2A3EC4D1}" type="pres">
      <dgm:prSet presAssocID="{B7BDFF03-08DF-4076-ADA0-CEF1AE56D818}" presName="circ1TxSh" presStyleLbl="vennNode1" presStyleIdx="0" presStyleCnt="1" custLinFactNeighborX="-876" custLinFactNeighborY="711"/>
      <dgm:spPr/>
    </dgm:pt>
  </dgm:ptLst>
  <dgm:cxnLst>
    <dgm:cxn modelId="{6FBFB50E-4DAF-475E-8718-E6DDD05021A3}" type="presOf" srcId="{89706B40-B50B-434B-BC37-F042EF834230}" destId="{3D6DEEB9-3A04-47AC-8493-4A55D6D8D648}" srcOrd="0" destOrd="0" presId="urn:microsoft.com/office/officeart/2005/8/layout/venn1"/>
    <dgm:cxn modelId="{B953077B-B246-4FFE-8AF9-B9C393DB94E2}" type="presOf" srcId="{B7BDFF03-08DF-4076-ADA0-CEF1AE56D818}" destId="{80219CF9-C1AC-43CB-A4DE-462E2A3EC4D1}" srcOrd="0" destOrd="0" presId="urn:microsoft.com/office/officeart/2005/8/layout/venn1"/>
    <dgm:cxn modelId="{AE075ADF-4DB4-43D6-898A-9E9148AC82E8}" srcId="{89706B40-B50B-434B-BC37-F042EF834230}" destId="{B7BDFF03-08DF-4076-ADA0-CEF1AE56D818}" srcOrd="0" destOrd="0" parTransId="{7FCC3C6A-964E-41B8-84D9-A4488F38AF1E}" sibTransId="{19A6B8DC-915D-4E97-9A9B-38EB10221418}"/>
    <dgm:cxn modelId="{D8A9A3A2-5B18-4C5C-BAE8-571489E7D4F6}" type="presParOf" srcId="{3D6DEEB9-3A04-47AC-8493-4A55D6D8D648}" destId="{80219CF9-C1AC-43CB-A4DE-462E2A3EC4D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CB655E8F-9EFF-44E0-8F99-D43D201CCE12}" type="doc">
      <dgm:prSet loTypeId="urn:microsoft.com/office/officeart/2005/8/layout/default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CFE52FFD-1472-4777-883F-556273E12821}">
      <dgm:prSet custT="1"/>
      <dgm:spPr/>
      <dgm:t>
        <a:bodyPr/>
        <a:lstStyle/>
        <a:p>
          <a:r>
            <a:rPr lang="tr-TR" sz="1600" b="1" i="0" baseline="0" dirty="0"/>
            <a:t>Hipotoni (kas tonusu düşüklüğü)</a:t>
          </a:r>
          <a:endParaRPr lang="tr-TR" sz="1600" b="1" dirty="0"/>
        </a:p>
      </dgm:t>
    </dgm:pt>
    <dgm:pt modelId="{B1E6D197-C498-420B-B688-D7AF557CB62C}" type="parTrans" cxnId="{999043F5-CF26-45BC-BFFE-CFC03A320EE4}">
      <dgm:prSet/>
      <dgm:spPr/>
      <dgm:t>
        <a:bodyPr/>
        <a:lstStyle/>
        <a:p>
          <a:endParaRPr lang="tr-TR"/>
        </a:p>
      </dgm:t>
    </dgm:pt>
    <dgm:pt modelId="{54E2A24F-6748-4F5D-8C17-57F98564EA33}" type="sibTrans" cxnId="{999043F5-CF26-45BC-BFFE-CFC03A320EE4}">
      <dgm:prSet/>
      <dgm:spPr/>
      <dgm:t>
        <a:bodyPr/>
        <a:lstStyle/>
        <a:p>
          <a:endParaRPr lang="tr-TR"/>
        </a:p>
      </dgm:t>
    </dgm:pt>
    <dgm:pt modelId="{39D89560-9342-45C7-849C-1AF1508404D4}">
      <dgm:prSet custT="1"/>
      <dgm:spPr/>
      <dgm:t>
        <a:bodyPr/>
        <a:lstStyle/>
        <a:p>
          <a:r>
            <a:rPr lang="tr-TR" sz="1600" b="1" i="0" baseline="0" dirty="0"/>
            <a:t>Ataksi (denge ve koordinasyon bozukluğu)</a:t>
          </a:r>
          <a:endParaRPr lang="tr-TR" sz="1600" b="1" dirty="0"/>
        </a:p>
      </dgm:t>
    </dgm:pt>
    <dgm:pt modelId="{6A903A53-D4C1-4EB4-AB92-5FD1C0DA6FCC}" type="parTrans" cxnId="{F196F9E2-1BB3-41A4-8F52-231DCA2E4812}">
      <dgm:prSet/>
      <dgm:spPr/>
      <dgm:t>
        <a:bodyPr/>
        <a:lstStyle/>
        <a:p>
          <a:endParaRPr lang="tr-TR"/>
        </a:p>
      </dgm:t>
    </dgm:pt>
    <dgm:pt modelId="{6178E9D7-047C-453C-8EAC-5B39F370B177}" type="sibTrans" cxnId="{F196F9E2-1BB3-41A4-8F52-231DCA2E4812}">
      <dgm:prSet/>
      <dgm:spPr/>
      <dgm:t>
        <a:bodyPr/>
        <a:lstStyle/>
        <a:p>
          <a:endParaRPr lang="tr-TR"/>
        </a:p>
      </dgm:t>
    </dgm:pt>
    <dgm:pt modelId="{2F7E4334-9D2A-42D6-8385-314E80E3FA49}">
      <dgm:prSet custT="1"/>
      <dgm:spPr/>
      <dgm:t>
        <a:bodyPr/>
        <a:lstStyle/>
        <a:p>
          <a:r>
            <a:rPr lang="tr-TR" sz="1600" b="1" i="0" baseline="0" dirty="0"/>
            <a:t>Yüksek tansiyon / hipertansiyon</a:t>
          </a:r>
          <a:endParaRPr lang="tr-TR" sz="1600" b="1" dirty="0"/>
        </a:p>
      </dgm:t>
    </dgm:pt>
    <dgm:pt modelId="{9E62E67A-2994-40F6-B57E-4207C4C07790}" type="parTrans" cxnId="{0571B48B-8C63-4BED-882A-CF9966818ED9}">
      <dgm:prSet/>
      <dgm:spPr/>
      <dgm:t>
        <a:bodyPr/>
        <a:lstStyle/>
        <a:p>
          <a:endParaRPr lang="tr-TR"/>
        </a:p>
      </dgm:t>
    </dgm:pt>
    <dgm:pt modelId="{261BA268-61B1-4C5E-A0E7-468476CE41E9}" type="sibTrans" cxnId="{0571B48B-8C63-4BED-882A-CF9966818ED9}">
      <dgm:prSet/>
      <dgm:spPr/>
      <dgm:t>
        <a:bodyPr/>
        <a:lstStyle/>
        <a:p>
          <a:endParaRPr lang="tr-TR"/>
        </a:p>
      </dgm:t>
    </dgm:pt>
    <dgm:pt modelId="{56DD98B1-CE69-45F1-8294-F4AF658C8BCB}">
      <dgm:prSet custT="1"/>
      <dgm:spPr/>
      <dgm:t>
        <a:bodyPr/>
        <a:lstStyle/>
        <a:p>
          <a:r>
            <a:rPr lang="tr-TR" sz="1600" b="1" i="0" baseline="0" dirty="0"/>
            <a:t>Bel ağrısı / sırt ağrısı (</a:t>
          </a:r>
          <a:r>
            <a:rPr lang="tr-TR" sz="1600" b="1" i="0" baseline="0" dirty="0" err="1"/>
            <a:t>low</a:t>
          </a:r>
          <a:r>
            <a:rPr lang="tr-TR" sz="1600" b="1" i="0" baseline="0" dirty="0"/>
            <a:t> </a:t>
          </a:r>
          <a:r>
            <a:rPr lang="tr-TR" sz="1600" b="1" i="0" baseline="0" dirty="0" err="1"/>
            <a:t>back</a:t>
          </a:r>
          <a:r>
            <a:rPr lang="tr-TR" sz="1600" b="1" i="0" baseline="0" dirty="0"/>
            <a:t> </a:t>
          </a:r>
          <a:r>
            <a:rPr lang="tr-TR" sz="1600" b="1" i="0" baseline="0" dirty="0" err="1"/>
            <a:t>pain</a:t>
          </a:r>
          <a:r>
            <a:rPr lang="tr-TR" sz="1600" b="1" i="0" baseline="0" dirty="0"/>
            <a:t>)</a:t>
          </a:r>
          <a:endParaRPr lang="tr-TR" sz="1600" b="1" dirty="0"/>
        </a:p>
      </dgm:t>
    </dgm:pt>
    <dgm:pt modelId="{9156E5CF-003F-417F-B49A-EDA0BB567C8D}" type="parTrans" cxnId="{5D0502D2-05CE-49CF-8F65-4969A6A31755}">
      <dgm:prSet/>
      <dgm:spPr/>
      <dgm:t>
        <a:bodyPr/>
        <a:lstStyle/>
        <a:p>
          <a:endParaRPr lang="tr-TR"/>
        </a:p>
      </dgm:t>
    </dgm:pt>
    <dgm:pt modelId="{70E605C0-804B-431E-800B-3CAD81EA2869}" type="sibTrans" cxnId="{5D0502D2-05CE-49CF-8F65-4969A6A31755}">
      <dgm:prSet/>
      <dgm:spPr/>
      <dgm:t>
        <a:bodyPr/>
        <a:lstStyle/>
        <a:p>
          <a:endParaRPr lang="tr-TR"/>
        </a:p>
      </dgm:t>
    </dgm:pt>
    <dgm:pt modelId="{E8D8E576-AC30-48F3-BC0A-449BA248E44B}">
      <dgm:prSet custT="1"/>
      <dgm:spPr/>
      <dgm:t>
        <a:bodyPr/>
        <a:lstStyle/>
        <a:p>
          <a:r>
            <a:rPr lang="tr-TR" sz="1600" b="1" i="0" baseline="0" dirty="0" err="1"/>
            <a:t>Herni</a:t>
          </a:r>
          <a:r>
            <a:rPr lang="tr-TR" sz="1600" b="1" i="0" baseline="0" dirty="0"/>
            <a:t> (fıtık)</a:t>
          </a:r>
          <a:endParaRPr lang="tr-TR" sz="1600" b="1" dirty="0"/>
        </a:p>
      </dgm:t>
    </dgm:pt>
    <dgm:pt modelId="{0FA8D589-3CFB-40AC-BF7D-8A53A9AFA2C9}" type="parTrans" cxnId="{7CF1B0E7-AA1A-43F7-AAF4-091EB792FA67}">
      <dgm:prSet/>
      <dgm:spPr/>
      <dgm:t>
        <a:bodyPr/>
        <a:lstStyle/>
        <a:p>
          <a:endParaRPr lang="tr-TR"/>
        </a:p>
      </dgm:t>
    </dgm:pt>
    <dgm:pt modelId="{4E4C95B4-F775-4372-AC53-A747977EC16E}" type="sibTrans" cxnId="{7CF1B0E7-AA1A-43F7-AAF4-091EB792FA67}">
      <dgm:prSet/>
      <dgm:spPr/>
      <dgm:t>
        <a:bodyPr/>
        <a:lstStyle/>
        <a:p>
          <a:endParaRPr lang="tr-TR"/>
        </a:p>
      </dgm:t>
    </dgm:pt>
    <dgm:pt modelId="{77507E12-B2FC-4726-922E-DEC921DC9419}">
      <dgm:prSet custT="1"/>
      <dgm:spPr/>
      <dgm:t>
        <a:bodyPr/>
        <a:lstStyle/>
        <a:p>
          <a:r>
            <a:rPr lang="tr-TR" sz="1600" b="1" i="0" baseline="0" dirty="0"/>
            <a:t>Diğer geçici sağlık sorunları (oyun performansını geçici etkileyen ama kalıcı engel oluşturmayan durumlar)</a:t>
          </a:r>
          <a:endParaRPr lang="tr-TR" sz="1600" b="1" dirty="0"/>
        </a:p>
      </dgm:t>
    </dgm:pt>
    <dgm:pt modelId="{9621ECDF-F164-4FBE-B974-AB22124B2E52}" type="parTrans" cxnId="{5EC7FBED-EDDB-496A-931F-1D35C01321DC}">
      <dgm:prSet/>
      <dgm:spPr/>
      <dgm:t>
        <a:bodyPr/>
        <a:lstStyle/>
        <a:p>
          <a:endParaRPr lang="tr-TR"/>
        </a:p>
      </dgm:t>
    </dgm:pt>
    <dgm:pt modelId="{22473C9D-F596-43FD-B9B6-8CB9B2291658}" type="sibTrans" cxnId="{5EC7FBED-EDDB-496A-931F-1D35C01321DC}">
      <dgm:prSet/>
      <dgm:spPr/>
      <dgm:t>
        <a:bodyPr/>
        <a:lstStyle/>
        <a:p>
          <a:endParaRPr lang="tr-TR"/>
        </a:p>
      </dgm:t>
    </dgm:pt>
    <dgm:pt modelId="{DF0E2FC5-D840-4D99-917B-5B6FB0A0BCBB}">
      <dgm:prSet custT="1"/>
      <dgm:spPr/>
      <dgm:t>
        <a:bodyPr/>
        <a:lstStyle/>
        <a:p>
          <a:r>
            <a:rPr lang="tr-TR" sz="1600" b="1" dirty="0"/>
            <a:t>Diz cerrahileri (Sonrasında fizik tedavi almamak sonucu meydana gelen kısıtlılıklar)</a:t>
          </a:r>
        </a:p>
      </dgm:t>
    </dgm:pt>
    <dgm:pt modelId="{9ACB26A4-DF94-463E-A479-FB15AE16D8B5}" type="parTrans" cxnId="{00DA6427-D7BE-4D13-9E2F-33E44786B4FA}">
      <dgm:prSet/>
      <dgm:spPr/>
      <dgm:t>
        <a:bodyPr/>
        <a:lstStyle/>
        <a:p>
          <a:endParaRPr lang="tr-TR"/>
        </a:p>
      </dgm:t>
    </dgm:pt>
    <dgm:pt modelId="{FA5CDF14-6523-47E6-8122-6616290CC096}" type="sibTrans" cxnId="{00DA6427-D7BE-4D13-9E2F-33E44786B4FA}">
      <dgm:prSet/>
      <dgm:spPr/>
      <dgm:t>
        <a:bodyPr/>
        <a:lstStyle/>
        <a:p>
          <a:endParaRPr lang="tr-TR"/>
        </a:p>
      </dgm:t>
    </dgm:pt>
    <dgm:pt modelId="{31F37301-A8DC-44E6-8BC2-010A97DEDCFA}">
      <dgm:prSet custT="1"/>
      <dgm:spPr/>
      <dgm:t>
        <a:bodyPr/>
        <a:lstStyle/>
        <a:p>
          <a:r>
            <a:rPr lang="tr-TR" sz="1600" b="1" dirty="0"/>
            <a:t>Omurga eğrilikleri</a:t>
          </a:r>
          <a:endParaRPr lang="tr-TR" sz="1400" b="1" dirty="0"/>
        </a:p>
      </dgm:t>
    </dgm:pt>
    <dgm:pt modelId="{5BD5DAD3-E7E9-40C6-99C6-4BA215548371}" type="parTrans" cxnId="{683AEAAC-7253-4449-BF39-1C10B2B57C48}">
      <dgm:prSet/>
      <dgm:spPr/>
      <dgm:t>
        <a:bodyPr/>
        <a:lstStyle/>
        <a:p>
          <a:endParaRPr lang="tr-TR"/>
        </a:p>
      </dgm:t>
    </dgm:pt>
    <dgm:pt modelId="{9A542F2B-CDB5-4BC8-95A6-1684D4B9A426}" type="sibTrans" cxnId="{683AEAAC-7253-4449-BF39-1C10B2B57C48}">
      <dgm:prSet/>
      <dgm:spPr/>
      <dgm:t>
        <a:bodyPr/>
        <a:lstStyle/>
        <a:p>
          <a:endParaRPr lang="tr-TR"/>
        </a:p>
      </dgm:t>
    </dgm:pt>
    <dgm:pt modelId="{6DCA070E-CBE9-4AC4-ACA7-F410D8E1C6F5}" type="pres">
      <dgm:prSet presAssocID="{CB655E8F-9EFF-44E0-8F99-D43D201CCE12}" presName="diagram" presStyleCnt="0">
        <dgm:presLayoutVars>
          <dgm:dir/>
          <dgm:resizeHandles val="exact"/>
        </dgm:presLayoutVars>
      </dgm:prSet>
      <dgm:spPr/>
    </dgm:pt>
    <dgm:pt modelId="{49E2D48F-1CEB-407B-86ED-65659DDBC00A}" type="pres">
      <dgm:prSet presAssocID="{CFE52FFD-1472-4777-883F-556273E12821}" presName="node" presStyleLbl="node1" presStyleIdx="0" presStyleCnt="8">
        <dgm:presLayoutVars>
          <dgm:bulletEnabled val="1"/>
        </dgm:presLayoutVars>
      </dgm:prSet>
      <dgm:spPr/>
    </dgm:pt>
    <dgm:pt modelId="{04BC80D6-3631-4B3D-B859-B067EE93BF14}" type="pres">
      <dgm:prSet presAssocID="{54E2A24F-6748-4F5D-8C17-57F98564EA33}" presName="sibTrans" presStyleCnt="0"/>
      <dgm:spPr/>
    </dgm:pt>
    <dgm:pt modelId="{650D52E1-D0A4-4251-9C4B-EAFF5A7B466D}" type="pres">
      <dgm:prSet presAssocID="{39D89560-9342-45C7-849C-1AF1508404D4}" presName="node" presStyleLbl="node1" presStyleIdx="1" presStyleCnt="8">
        <dgm:presLayoutVars>
          <dgm:bulletEnabled val="1"/>
        </dgm:presLayoutVars>
      </dgm:prSet>
      <dgm:spPr/>
    </dgm:pt>
    <dgm:pt modelId="{7D82E579-39D0-4B87-8C46-E98E9D662946}" type="pres">
      <dgm:prSet presAssocID="{6178E9D7-047C-453C-8EAC-5B39F370B177}" presName="sibTrans" presStyleCnt="0"/>
      <dgm:spPr/>
    </dgm:pt>
    <dgm:pt modelId="{EFA1F7F7-BA9F-4820-AF4F-62C8367F36BA}" type="pres">
      <dgm:prSet presAssocID="{2F7E4334-9D2A-42D6-8385-314E80E3FA49}" presName="node" presStyleLbl="node1" presStyleIdx="2" presStyleCnt="8">
        <dgm:presLayoutVars>
          <dgm:bulletEnabled val="1"/>
        </dgm:presLayoutVars>
      </dgm:prSet>
      <dgm:spPr/>
    </dgm:pt>
    <dgm:pt modelId="{B396B9B3-A6F5-400C-80C0-2547763FDC0A}" type="pres">
      <dgm:prSet presAssocID="{261BA268-61B1-4C5E-A0E7-468476CE41E9}" presName="sibTrans" presStyleCnt="0"/>
      <dgm:spPr/>
    </dgm:pt>
    <dgm:pt modelId="{40A2D331-01BA-47DB-AFCF-5BDC85B318D9}" type="pres">
      <dgm:prSet presAssocID="{56DD98B1-CE69-45F1-8294-F4AF658C8BCB}" presName="node" presStyleLbl="node1" presStyleIdx="3" presStyleCnt="8">
        <dgm:presLayoutVars>
          <dgm:bulletEnabled val="1"/>
        </dgm:presLayoutVars>
      </dgm:prSet>
      <dgm:spPr/>
    </dgm:pt>
    <dgm:pt modelId="{31764C3A-445B-4EEE-A209-7E77B7409B02}" type="pres">
      <dgm:prSet presAssocID="{70E605C0-804B-431E-800B-3CAD81EA2869}" presName="sibTrans" presStyleCnt="0"/>
      <dgm:spPr/>
    </dgm:pt>
    <dgm:pt modelId="{9123B490-12A6-419E-80CA-8D3225557D6B}" type="pres">
      <dgm:prSet presAssocID="{E8D8E576-AC30-48F3-BC0A-449BA248E44B}" presName="node" presStyleLbl="node1" presStyleIdx="4" presStyleCnt="8" custScaleY="114242">
        <dgm:presLayoutVars>
          <dgm:bulletEnabled val="1"/>
        </dgm:presLayoutVars>
      </dgm:prSet>
      <dgm:spPr/>
    </dgm:pt>
    <dgm:pt modelId="{36973E75-3243-4ED3-9C09-745E51D5988C}" type="pres">
      <dgm:prSet presAssocID="{4E4C95B4-F775-4372-AC53-A747977EC16E}" presName="sibTrans" presStyleCnt="0"/>
      <dgm:spPr/>
    </dgm:pt>
    <dgm:pt modelId="{50525B22-E233-46EC-B704-7213391F2936}" type="pres">
      <dgm:prSet presAssocID="{77507E12-B2FC-4726-922E-DEC921DC9419}" presName="node" presStyleLbl="node1" presStyleIdx="5" presStyleCnt="8" custScaleY="114242">
        <dgm:presLayoutVars>
          <dgm:bulletEnabled val="1"/>
        </dgm:presLayoutVars>
      </dgm:prSet>
      <dgm:spPr/>
    </dgm:pt>
    <dgm:pt modelId="{CE437E73-2745-4338-ACAD-FFD8A817F400}" type="pres">
      <dgm:prSet presAssocID="{22473C9D-F596-43FD-B9B6-8CB9B2291658}" presName="sibTrans" presStyleCnt="0"/>
      <dgm:spPr/>
    </dgm:pt>
    <dgm:pt modelId="{1C31E74F-2CCE-4634-A377-246797B8714A}" type="pres">
      <dgm:prSet presAssocID="{DF0E2FC5-D840-4D99-917B-5B6FB0A0BCBB}" presName="node" presStyleLbl="node1" presStyleIdx="6" presStyleCnt="8" custScaleY="114242">
        <dgm:presLayoutVars>
          <dgm:bulletEnabled val="1"/>
        </dgm:presLayoutVars>
      </dgm:prSet>
      <dgm:spPr/>
    </dgm:pt>
    <dgm:pt modelId="{3C31471B-992F-4483-9F9D-EF77CB15FBED}" type="pres">
      <dgm:prSet presAssocID="{FA5CDF14-6523-47E6-8122-6616290CC096}" presName="sibTrans" presStyleCnt="0"/>
      <dgm:spPr/>
    </dgm:pt>
    <dgm:pt modelId="{9485C0BE-7844-4B8F-8A4D-7534CFE25200}" type="pres">
      <dgm:prSet presAssocID="{31F37301-A8DC-44E6-8BC2-010A97DEDCFA}" presName="node" presStyleLbl="node1" presStyleIdx="7" presStyleCnt="8" custScaleY="114242">
        <dgm:presLayoutVars>
          <dgm:bulletEnabled val="1"/>
        </dgm:presLayoutVars>
      </dgm:prSet>
      <dgm:spPr/>
    </dgm:pt>
  </dgm:ptLst>
  <dgm:cxnLst>
    <dgm:cxn modelId="{7AEF3E1A-1F26-4D5D-A2A4-079B21CB6C69}" type="presOf" srcId="{39D89560-9342-45C7-849C-1AF1508404D4}" destId="{650D52E1-D0A4-4251-9C4B-EAFF5A7B466D}" srcOrd="0" destOrd="0" presId="urn:microsoft.com/office/officeart/2005/8/layout/default"/>
    <dgm:cxn modelId="{00DA6427-D7BE-4D13-9E2F-33E44786B4FA}" srcId="{CB655E8F-9EFF-44E0-8F99-D43D201CCE12}" destId="{DF0E2FC5-D840-4D99-917B-5B6FB0A0BCBB}" srcOrd="6" destOrd="0" parTransId="{9ACB26A4-DF94-463E-A479-FB15AE16D8B5}" sibTransId="{FA5CDF14-6523-47E6-8122-6616290CC096}"/>
    <dgm:cxn modelId="{1B34272D-C761-4460-B124-1D11BF3DDAB1}" type="presOf" srcId="{DF0E2FC5-D840-4D99-917B-5B6FB0A0BCBB}" destId="{1C31E74F-2CCE-4634-A377-246797B8714A}" srcOrd="0" destOrd="0" presId="urn:microsoft.com/office/officeart/2005/8/layout/default"/>
    <dgm:cxn modelId="{1D719C2F-9CE3-442E-AF50-978208838D5F}" type="presOf" srcId="{31F37301-A8DC-44E6-8BC2-010A97DEDCFA}" destId="{9485C0BE-7844-4B8F-8A4D-7534CFE25200}" srcOrd="0" destOrd="0" presId="urn:microsoft.com/office/officeart/2005/8/layout/default"/>
    <dgm:cxn modelId="{DE6D5063-8A58-4B80-BE62-F1E3AB1020B7}" type="presOf" srcId="{2F7E4334-9D2A-42D6-8385-314E80E3FA49}" destId="{EFA1F7F7-BA9F-4820-AF4F-62C8367F36BA}" srcOrd="0" destOrd="0" presId="urn:microsoft.com/office/officeart/2005/8/layout/default"/>
    <dgm:cxn modelId="{1A6C8B73-20C7-44A4-8B2C-EFFB0F3B9A7B}" type="presOf" srcId="{CFE52FFD-1472-4777-883F-556273E12821}" destId="{49E2D48F-1CEB-407B-86ED-65659DDBC00A}" srcOrd="0" destOrd="0" presId="urn:microsoft.com/office/officeart/2005/8/layout/default"/>
    <dgm:cxn modelId="{32C0AF53-CB97-454C-AB2E-543D7B101D2F}" type="presOf" srcId="{CB655E8F-9EFF-44E0-8F99-D43D201CCE12}" destId="{6DCA070E-CBE9-4AC4-ACA7-F410D8E1C6F5}" srcOrd="0" destOrd="0" presId="urn:microsoft.com/office/officeart/2005/8/layout/default"/>
    <dgm:cxn modelId="{95395883-3CA6-449F-9B39-A33757D9935B}" type="presOf" srcId="{77507E12-B2FC-4726-922E-DEC921DC9419}" destId="{50525B22-E233-46EC-B704-7213391F2936}" srcOrd="0" destOrd="0" presId="urn:microsoft.com/office/officeart/2005/8/layout/default"/>
    <dgm:cxn modelId="{0571B48B-8C63-4BED-882A-CF9966818ED9}" srcId="{CB655E8F-9EFF-44E0-8F99-D43D201CCE12}" destId="{2F7E4334-9D2A-42D6-8385-314E80E3FA49}" srcOrd="2" destOrd="0" parTransId="{9E62E67A-2994-40F6-B57E-4207C4C07790}" sibTransId="{261BA268-61B1-4C5E-A0E7-468476CE41E9}"/>
    <dgm:cxn modelId="{C766AA9A-18E0-4D2E-BCCE-9CB863D0273F}" type="presOf" srcId="{56DD98B1-CE69-45F1-8294-F4AF658C8BCB}" destId="{40A2D331-01BA-47DB-AFCF-5BDC85B318D9}" srcOrd="0" destOrd="0" presId="urn:microsoft.com/office/officeart/2005/8/layout/default"/>
    <dgm:cxn modelId="{B169FA9F-7EAF-488C-8199-28AF5ACB90FF}" type="presOf" srcId="{E8D8E576-AC30-48F3-BC0A-449BA248E44B}" destId="{9123B490-12A6-419E-80CA-8D3225557D6B}" srcOrd="0" destOrd="0" presId="urn:microsoft.com/office/officeart/2005/8/layout/default"/>
    <dgm:cxn modelId="{683AEAAC-7253-4449-BF39-1C10B2B57C48}" srcId="{CB655E8F-9EFF-44E0-8F99-D43D201CCE12}" destId="{31F37301-A8DC-44E6-8BC2-010A97DEDCFA}" srcOrd="7" destOrd="0" parTransId="{5BD5DAD3-E7E9-40C6-99C6-4BA215548371}" sibTransId="{9A542F2B-CDB5-4BC8-95A6-1684D4B9A426}"/>
    <dgm:cxn modelId="{5D0502D2-05CE-49CF-8F65-4969A6A31755}" srcId="{CB655E8F-9EFF-44E0-8F99-D43D201CCE12}" destId="{56DD98B1-CE69-45F1-8294-F4AF658C8BCB}" srcOrd="3" destOrd="0" parTransId="{9156E5CF-003F-417F-B49A-EDA0BB567C8D}" sibTransId="{70E605C0-804B-431E-800B-3CAD81EA2869}"/>
    <dgm:cxn modelId="{F196F9E2-1BB3-41A4-8F52-231DCA2E4812}" srcId="{CB655E8F-9EFF-44E0-8F99-D43D201CCE12}" destId="{39D89560-9342-45C7-849C-1AF1508404D4}" srcOrd="1" destOrd="0" parTransId="{6A903A53-D4C1-4EB4-AB92-5FD1C0DA6FCC}" sibTransId="{6178E9D7-047C-453C-8EAC-5B39F370B177}"/>
    <dgm:cxn modelId="{7CF1B0E7-AA1A-43F7-AAF4-091EB792FA67}" srcId="{CB655E8F-9EFF-44E0-8F99-D43D201CCE12}" destId="{E8D8E576-AC30-48F3-BC0A-449BA248E44B}" srcOrd="4" destOrd="0" parTransId="{0FA8D589-3CFB-40AC-BF7D-8A53A9AFA2C9}" sibTransId="{4E4C95B4-F775-4372-AC53-A747977EC16E}"/>
    <dgm:cxn modelId="{5EC7FBED-EDDB-496A-931F-1D35C01321DC}" srcId="{CB655E8F-9EFF-44E0-8F99-D43D201CCE12}" destId="{77507E12-B2FC-4726-922E-DEC921DC9419}" srcOrd="5" destOrd="0" parTransId="{9621ECDF-F164-4FBE-B974-AB22124B2E52}" sibTransId="{22473C9D-F596-43FD-B9B6-8CB9B2291658}"/>
    <dgm:cxn modelId="{999043F5-CF26-45BC-BFFE-CFC03A320EE4}" srcId="{CB655E8F-9EFF-44E0-8F99-D43D201CCE12}" destId="{CFE52FFD-1472-4777-883F-556273E12821}" srcOrd="0" destOrd="0" parTransId="{B1E6D197-C498-420B-B688-D7AF557CB62C}" sibTransId="{54E2A24F-6748-4F5D-8C17-57F98564EA33}"/>
    <dgm:cxn modelId="{8B3E84B0-1DF7-4A97-A6E3-A6F520192D97}" type="presParOf" srcId="{6DCA070E-CBE9-4AC4-ACA7-F410D8E1C6F5}" destId="{49E2D48F-1CEB-407B-86ED-65659DDBC00A}" srcOrd="0" destOrd="0" presId="urn:microsoft.com/office/officeart/2005/8/layout/default"/>
    <dgm:cxn modelId="{881C763D-B25E-493B-A0B4-381A55689E77}" type="presParOf" srcId="{6DCA070E-CBE9-4AC4-ACA7-F410D8E1C6F5}" destId="{04BC80D6-3631-4B3D-B859-B067EE93BF14}" srcOrd="1" destOrd="0" presId="urn:microsoft.com/office/officeart/2005/8/layout/default"/>
    <dgm:cxn modelId="{ADF38B85-7AC8-4271-8DB8-8ABF62998E39}" type="presParOf" srcId="{6DCA070E-CBE9-4AC4-ACA7-F410D8E1C6F5}" destId="{650D52E1-D0A4-4251-9C4B-EAFF5A7B466D}" srcOrd="2" destOrd="0" presId="urn:microsoft.com/office/officeart/2005/8/layout/default"/>
    <dgm:cxn modelId="{21BC3B74-63F6-4CED-B1A7-FB878F923292}" type="presParOf" srcId="{6DCA070E-CBE9-4AC4-ACA7-F410D8E1C6F5}" destId="{7D82E579-39D0-4B87-8C46-E98E9D662946}" srcOrd="3" destOrd="0" presId="urn:microsoft.com/office/officeart/2005/8/layout/default"/>
    <dgm:cxn modelId="{03284B8B-7DA0-4121-8214-A6F9276AB023}" type="presParOf" srcId="{6DCA070E-CBE9-4AC4-ACA7-F410D8E1C6F5}" destId="{EFA1F7F7-BA9F-4820-AF4F-62C8367F36BA}" srcOrd="4" destOrd="0" presId="urn:microsoft.com/office/officeart/2005/8/layout/default"/>
    <dgm:cxn modelId="{CB16F468-4FE5-4FAC-AE04-5E6663E02930}" type="presParOf" srcId="{6DCA070E-CBE9-4AC4-ACA7-F410D8E1C6F5}" destId="{B396B9B3-A6F5-400C-80C0-2547763FDC0A}" srcOrd="5" destOrd="0" presId="urn:microsoft.com/office/officeart/2005/8/layout/default"/>
    <dgm:cxn modelId="{B5A8A8B7-01FA-46B5-94E3-FEF5C083DE7A}" type="presParOf" srcId="{6DCA070E-CBE9-4AC4-ACA7-F410D8E1C6F5}" destId="{40A2D331-01BA-47DB-AFCF-5BDC85B318D9}" srcOrd="6" destOrd="0" presId="urn:microsoft.com/office/officeart/2005/8/layout/default"/>
    <dgm:cxn modelId="{BF4A6327-F050-48B3-85DD-FF002B3C22CD}" type="presParOf" srcId="{6DCA070E-CBE9-4AC4-ACA7-F410D8E1C6F5}" destId="{31764C3A-445B-4EEE-A209-7E77B7409B02}" srcOrd="7" destOrd="0" presId="urn:microsoft.com/office/officeart/2005/8/layout/default"/>
    <dgm:cxn modelId="{798B2522-0B93-4B7D-93AD-B6F868B471BF}" type="presParOf" srcId="{6DCA070E-CBE9-4AC4-ACA7-F410D8E1C6F5}" destId="{9123B490-12A6-419E-80CA-8D3225557D6B}" srcOrd="8" destOrd="0" presId="urn:microsoft.com/office/officeart/2005/8/layout/default"/>
    <dgm:cxn modelId="{84DA8A80-FA14-405C-9765-C321D5E7B221}" type="presParOf" srcId="{6DCA070E-CBE9-4AC4-ACA7-F410D8E1C6F5}" destId="{36973E75-3243-4ED3-9C09-745E51D5988C}" srcOrd="9" destOrd="0" presId="urn:microsoft.com/office/officeart/2005/8/layout/default"/>
    <dgm:cxn modelId="{69DF7786-CB03-4713-9685-DF93A81C3191}" type="presParOf" srcId="{6DCA070E-CBE9-4AC4-ACA7-F410D8E1C6F5}" destId="{50525B22-E233-46EC-B704-7213391F2936}" srcOrd="10" destOrd="0" presId="urn:microsoft.com/office/officeart/2005/8/layout/default"/>
    <dgm:cxn modelId="{CB8FDBBA-E423-4E91-AC8A-F920ACA3EEA4}" type="presParOf" srcId="{6DCA070E-CBE9-4AC4-ACA7-F410D8E1C6F5}" destId="{CE437E73-2745-4338-ACAD-FFD8A817F400}" srcOrd="11" destOrd="0" presId="urn:microsoft.com/office/officeart/2005/8/layout/default"/>
    <dgm:cxn modelId="{2FADE194-2801-4A55-922F-2E0CE31BEAC0}" type="presParOf" srcId="{6DCA070E-CBE9-4AC4-ACA7-F410D8E1C6F5}" destId="{1C31E74F-2CCE-4634-A377-246797B8714A}" srcOrd="12" destOrd="0" presId="urn:microsoft.com/office/officeart/2005/8/layout/default"/>
    <dgm:cxn modelId="{903C992A-5470-4937-B4E2-1914E7E6D136}" type="presParOf" srcId="{6DCA070E-CBE9-4AC4-ACA7-F410D8E1C6F5}" destId="{3C31471B-992F-4483-9F9D-EF77CB15FBED}" srcOrd="13" destOrd="0" presId="urn:microsoft.com/office/officeart/2005/8/layout/default"/>
    <dgm:cxn modelId="{378659AB-85F9-40A4-BDE1-38CEAD5EE556}" type="presParOf" srcId="{6DCA070E-CBE9-4AC4-ACA7-F410D8E1C6F5}" destId="{9485C0BE-7844-4B8F-8A4D-7534CFE2520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45AF1A18-5D7F-4244-B8FB-876FAF6E4B96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tr-TR"/>
        </a:p>
      </dgm:t>
    </dgm:pt>
    <dgm:pt modelId="{7FBC44D2-FCD1-4713-93A5-00DDFA28359E}">
      <dgm:prSet/>
      <dgm:spPr/>
      <dgm:t>
        <a:bodyPr/>
        <a:lstStyle/>
        <a:p>
          <a:pPr algn="ctr"/>
          <a:r>
            <a:rPr lang="tr-TR" dirty="0"/>
            <a:t>Azalmış kas gücü</a:t>
          </a:r>
        </a:p>
      </dgm:t>
    </dgm:pt>
    <dgm:pt modelId="{1BF9AE21-33A6-45A9-A207-624F0626F783}" type="parTrans" cxnId="{5FA7B4FC-FD30-42B5-99B0-FB80571AD6AB}">
      <dgm:prSet/>
      <dgm:spPr/>
      <dgm:t>
        <a:bodyPr/>
        <a:lstStyle/>
        <a:p>
          <a:endParaRPr lang="tr-TR"/>
        </a:p>
      </dgm:t>
    </dgm:pt>
    <dgm:pt modelId="{04F303DC-B988-4104-8805-86FEC145FA4B}" type="sibTrans" cxnId="{5FA7B4FC-FD30-42B5-99B0-FB80571AD6AB}">
      <dgm:prSet/>
      <dgm:spPr/>
      <dgm:t>
        <a:bodyPr/>
        <a:lstStyle/>
        <a:p>
          <a:endParaRPr lang="tr-TR"/>
        </a:p>
      </dgm:t>
    </dgm:pt>
    <dgm:pt modelId="{89199A3A-319A-4BE7-820D-E22C7245626D}">
      <dgm:prSet/>
      <dgm:spPr/>
      <dgm:t>
        <a:bodyPr/>
        <a:lstStyle/>
        <a:p>
          <a:pPr algn="ctr"/>
          <a:r>
            <a:rPr lang="tr-TR"/>
            <a:t>Pasif hareket aralığının azalması</a:t>
          </a:r>
        </a:p>
      </dgm:t>
    </dgm:pt>
    <dgm:pt modelId="{16377350-DCAC-42B4-B3DD-318EB8E83D13}" type="parTrans" cxnId="{9946AFA7-E45B-42CB-B303-F38829A6E610}">
      <dgm:prSet/>
      <dgm:spPr/>
      <dgm:t>
        <a:bodyPr/>
        <a:lstStyle/>
        <a:p>
          <a:endParaRPr lang="tr-TR"/>
        </a:p>
      </dgm:t>
    </dgm:pt>
    <dgm:pt modelId="{225C8887-9D64-4D27-BF32-40E6E1FA4FE4}" type="sibTrans" cxnId="{9946AFA7-E45B-42CB-B303-F38829A6E610}">
      <dgm:prSet/>
      <dgm:spPr/>
      <dgm:t>
        <a:bodyPr/>
        <a:lstStyle/>
        <a:p>
          <a:endParaRPr lang="tr-TR"/>
        </a:p>
      </dgm:t>
    </dgm:pt>
    <dgm:pt modelId="{2B8DC1F9-6D15-4A9F-AAB3-A54A6C8EFC78}">
      <dgm:prSet/>
      <dgm:spPr/>
      <dgm:t>
        <a:bodyPr/>
        <a:lstStyle/>
        <a:p>
          <a:pPr algn="ctr"/>
          <a:r>
            <a:rPr lang="tr-TR" dirty="0"/>
            <a:t>Bacak uzunluğu farkı</a:t>
          </a:r>
        </a:p>
      </dgm:t>
    </dgm:pt>
    <dgm:pt modelId="{FC2040BE-2A94-42B9-B0A3-9525CAE7FA8C}" type="parTrans" cxnId="{9F1C8C0A-1F26-42F3-BFC6-AAB2BD603E78}">
      <dgm:prSet/>
      <dgm:spPr/>
      <dgm:t>
        <a:bodyPr/>
        <a:lstStyle/>
        <a:p>
          <a:endParaRPr lang="tr-TR"/>
        </a:p>
      </dgm:t>
    </dgm:pt>
    <dgm:pt modelId="{2AC6E091-EE37-4DB8-9B85-B8F29BDFBF70}" type="sibTrans" cxnId="{9F1C8C0A-1F26-42F3-BFC6-AAB2BD603E78}">
      <dgm:prSet/>
      <dgm:spPr/>
      <dgm:t>
        <a:bodyPr/>
        <a:lstStyle/>
        <a:p>
          <a:endParaRPr lang="tr-TR"/>
        </a:p>
      </dgm:t>
    </dgm:pt>
    <dgm:pt modelId="{204A7225-DAB7-4E54-95CB-6EC92F3A7D46}">
      <dgm:prSet/>
      <dgm:spPr/>
      <dgm:t>
        <a:bodyPr/>
        <a:lstStyle/>
        <a:p>
          <a:pPr algn="ctr"/>
          <a:r>
            <a:rPr lang="tr-TR"/>
            <a:t>Uzuv eksikliği</a:t>
          </a:r>
        </a:p>
      </dgm:t>
    </dgm:pt>
    <dgm:pt modelId="{2558E04D-33B8-4AB2-8133-7A31C7B2B6EB}" type="parTrans" cxnId="{F867D362-76BD-4033-B0BA-1A7022108D60}">
      <dgm:prSet/>
      <dgm:spPr/>
      <dgm:t>
        <a:bodyPr/>
        <a:lstStyle/>
        <a:p>
          <a:endParaRPr lang="tr-TR"/>
        </a:p>
      </dgm:t>
    </dgm:pt>
    <dgm:pt modelId="{CBF32F76-1B36-4634-BB7A-6D12D3306FE0}" type="sibTrans" cxnId="{F867D362-76BD-4033-B0BA-1A7022108D60}">
      <dgm:prSet/>
      <dgm:spPr/>
      <dgm:t>
        <a:bodyPr/>
        <a:lstStyle/>
        <a:p>
          <a:endParaRPr lang="tr-TR"/>
        </a:p>
      </dgm:t>
    </dgm:pt>
    <dgm:pt modelId="{AC55772A-8F34-499B-8748-518244C195A7}">
      <dgm:prSet/>
      <dgm:spPr/>
      <dgm:t>
        <a:bodyPr/>
        <a:lstStyle/>
        <a:p>
          <a:pPr algn="ctr"/>
          <a:r>
            <a:rPr lang="tr-TR" dirty="0" err="1"/>
            <a:t>Atetoz</a:t>
          </a:r>
          <a:endParaRPr lang="tr-TR" dirty="0"/>
        </a:p>
      </dgm:t>
    </dgm:pt>
    <dgm:pt modelId="{72ED5FF6-EA0A-4426-BCE5-73F6F5988E2C}" type="parTrans" cxnId="{70E4341F-CDE2-4BE7-BA13-DC7C1C8137E5}">
      <dgm:prSet/>
      <dgm:spPr/>
      <dgm:t>
        <a:bodyPr/>
        <a:lstStyle/>
        <a:p>
          <a:endParaRPr lang="tr-TR"/>
        </a:p>
      </dgm:t>
    </dgm:pt>
    <dgm:pt modelId="{5A9F1EA9-A3A9-46D5-89FB-E866C5834DF3}" type="sibTrans" cxnId="{70E4341F-CDE2-4BE7-BA13-DC7C1C8137E5}">
      <dgm:prSet/>
      <dgm:spPr/>
      <dgm:t>
        <a:bodyPr/>
        <a:lstStyle/>
        <a:p>
          <a:endParaRPr lang="tr-TR"/>
        </a:p>
      </dgm:t>
    </dgm:pt>
    <dgm:pt modelId="{28811812-7CD4-4B85-87C1-ACDCC6538C54}">
      <dgm:prSet/>
      <dgm:spPr/>
      <dgm:t>
        <a:bodyPr/>
        <a:lstStyle/>
        <a:p>
          <a:pPr algn="ctr"/>
          <a:r>
            <a:rPr lang="tr-TR" dirty="0" err="1"/>
            <a:t>Hipertoni</a:t>
          </a:r>
          <a:endParaRPr lang="tr-TR" dirty="0"/>
        </a:p>
      </dgm:t>
    </dgm:pt>
    <dgm:pt modelId="{57422448-CBA7-4749-BB80-B011871FE467}" type="parTrans" cxnId="{217DD03E-8AD3-4B3C-B962-6E1BEEC3926C}">
      <dgm:prSet/>
      <dgm:spPr/>
      <dgm:t>
        <a:bodyPr/>
        <a:lstStyle/>
        <a:p>
          <a:endParaRPr lang="tr-TR"/>
        </a:p>
      </dgm:t>
    </dgm:pt>
    <dgm:pt modelId="{25C2CC3D-A503-4025-BE92-343BC41D47BD}" type="sibTrans" cxnId="{217DD03E-8AD3-4B3C-B962-6E1BEEC3926C}">
      <dgm:prSet/>
      <dgm:spPr/>
      <dgm:t>
        <a:bodyPr/>
        <a:lstStyle/>
        <a:p>
          <a:endParaRPr lang="tr-TR"/>
        </a:p>
      </dgm:t>
    </dgm:pt>
    <dgm:pt modelId="{EE6FDD59-5933-45E9-AD78-6ECF3A1049DE}" type="pres">
      <dgm:prSet presAssocID="{45AF1A18-5D7F-4244-B8FB-876FAF6E4B96}" presName="vert0" presStyleCnt="0">
        <dgm:presLayoutVars>
          <dgm:dir/>
          <dgm:animOne val="branch"/>
          <dgm:animLvl val="lvl"/>
        </dgm:presLayoutVars>
      </dgm:prSet>
      <dgm:spPr/>
    </dgm:pt>
    <dgm:pt modelId="{04132B5E-6E75-44E4-87AA-A68546B050B4}" type="pres">
      <dgm:prSet presAssocID="{7FBC44D2-FCD1-4713-93A5-00DDFA28359E}" presName="thickLine" presStyleLbl="alignNode1" presStyleIdx="0" presStyleCnt="6"/>
      <dgm:spPr/>
    </dgm:pt>
    <dgm:pt modelId="{E1BBE299-1FA1-4F82-B04D-5587546B5696}" type="pres">
      <dgm:prSet presAssocID="{7FBC44D2-FCD1-4713-93A5-00DDFA28359E}" presName="horz1" presStyleCnt="0"/>
      <dgm:spPr/>
    </dgm:pt>
    <dgm:pt modelId="{BEA05AC0-5E46-48F6-8A42-5785929EC08B}" type="pres">
      <dgm:prSet presAssocID="{7FBC44D2-FCD1-4713-93A5-00DDFA28359E}" presName="tx1" presStyleLbl="revTx" presStyleIdx="0" presStyleCnt="6"/>
      <dgm:spPr/>
    </dgm:pt>
    <dgm:pt modelId="{BBDFED56-8F95-4FA8-A4A2-460710251BE2}" type="pres">
      <dgm:prSet presAssocID="{7FBC44D2-FCD1-4713-93A5-00DDFA28359E}" presName="vert1" presStyleCnt="0"/>
      <dgm:spPr/>
    </dgm:pt>
    <dgm:pt modelId="{B74DCC7E-9A4E-499F-8728-6F5880F0E776}" type="pres">
      <dgm:prSet presAssocID="{89199A3A-319A-4BE7-820D-E22C7245626D}" presName="thickLine" presStyleLbl="alignNode1" presStyleIdx="1" presStyleCnt="6"/>
      <dgm:spPr/>
    </dgm:pt>
    <dgm:pt modelId="{D9A01C28-97CD-4DFF-A82F-2C93D9FD8EB4}" type="pres">
      <dgm:prSet presAssocID="{89199A3A-319A-4BE7-820D-E22C7245626D}" presName="horz1" presStyleCnt="0"/>
      <dgm:spPr/>
    </dgm:pt>
    <dgm:pt modelId="{FE1B65B7-22E9-4945-9410-7A101E5BC773}" type="pres">
      <dgm:prSet presAssocID="{89199A3A-319A-4BE7-820D-E22C7245626D}" presName="tx1" presStyleLbl="revTx" presStyleIdx="1" presStyleCnt="6"/>
      <dgm:spPr/>
    </dgm:pt>
    <dgm:pt modelId="{9BD52CE7-58A2-48A8-A4AC-7761D3811800}" type="pres">
      <dgm:prSet presAssocID="{89199A3A-319A-4BE7-820D-E22C7245626D}" presName="vert1" presStyleCnt="0"/>
      <dgm:spPr/>
    </dgm:pt>
    <dgm:pt modelId="{FC248F6F-9139-45CB-A80F-27CB66FBCD04}" type="pres">
      <dgm:prSet presAssocID="{2B8DC1F9-6D15-4A9F-AAB3-A54A6C8EFC78}" presName="thickLine" presStyleLbl="alignNode1" presStyleIdx="2" presStyleCnt="6"/>
      <dgm:spPr/>
    </dgm:pt>
    <dgm:pt modelId="{57C44670-0CB0-45C1-AA73-666AB800F339}" type="pres">
      <dgm:prSet presAssocID="{2B8DC1F9-6D15-4A9F-AAB3-A54A6C8EFC78}" presName="horz1" presStyleCnt="0"/>
      <dgm:spPr/>
    </dgm:pt>
    <dgm:pt modelId="{967629DD-CED4-49BA-A453-A1D3D66AE0F0}" type="pres">
      <dgm:prSet presAssocID="{2B8DC1F9-6D15-4A9F-AAB3-A54A6C8EFC78}" presName="tx1" presStyleLbl="revTx" presStyleIdx="2" presStyleCnt="6"/>
      <dgm:spPr/>
    </dgm:pt>
    <dgm:pt modelId="{A7D51A2A-099C-4B5F-B88A-071E20C040E3}" type="pres">
      <dgm:prSet presAssocID="{2B8DC1F9-6D15-4A9F-AAB3-A54A6C8EFC78}" presName="vert1" presStyleCnt="0"/>
      <dgm:spPr/>
    </dgm:pt>
    <dgm:pt modelId="{7516C247-2564-47D4-9F87-1B22C3A81B24}" type="pres">
      <dgm:prSet presAssocID="{204A7225-DAB7-4E54-95CB-6EC92F3A7D46}" presName="thickLine" presStyleLbl="alignNode1" presStyleIdx="3" presStyleCnt="6"/>
      <dgm:spPr/>
    </dgm:pt>
    <dgm:pt modelId="{544010FD-009A-422B-B9C5-80B6C2C081C0}" type="pres">
      <dgm:prSet presAssocID="{204A7225-DAB7-4E54-95CB-6EC92F3A7D46}" presName="horz1" presStyleCnt="0"/>
      <dgm:spPr/>
    </dgm:pt>
    <dgm:pt modelId="{E28B5519-8DBF-4AAE-93F9-6E7AE633B58D}" type="pres">
      <dgm:prSet presAssocID="{204A7225-DAB7-4E54-95CB-6EC92F3A7D46}" presName="tx1" presStyleLbl="revTx" presStyleIdx="3" presStyleCnt="6"/>
      <dgm:spPr/>
    </dgm:pt>
    <dgm:pt modelId="{907237C1-61E0-4477-A1F6-C924C7F7DE3A}" type="pres">
      <dgm:prSet presAssocID="{204A7225-DAB7-4E54-95CB-6EC92F3A7D46}" presName="vert1" presStyleCnt="0"/>
      <dgm:spPr/>
    </dgm:pt>
    <dgm:pt modelId="{2E62B024-EE21-4C2C-AC3E-03C7EF2AE5C4}" type="pres">
      <dgm:prSet presAssocID="{AC55772A-8F34-499B-8748-518244C195A7}" presName="thickLine" presStyleLbl="alignNode1" presStyleIdx="4" presStyleCnt="6"/>
      <dgm:spPr/>
    </dgm:pt>
    <dgm:pt modelId="{A60D58C4-8E02-4175-B8BB-7E90E32DB2E8}" type="pres">
      <dgm:prSet presAssocID="{AC55772A-8F34-499B-8748-518244C195A7}" presName="horz1" presStyleCnt="0"/>
      <dgm:spPr/>
    </dgm:pt>
    <dgm:pt modelId="{E4C817E1-39E3-43A6-B861-4F858C54CFBC}" type="pres">
      <dgm:prSet presAssocID="{AC55772A-8F34-499B-8748-518244C195A7}" presName="tx1" presStyleLbl="revTx" presStyleIdx="4" presStyleCnt="6"/>
      <dgm:spPr/>
    </dgm:pt>
    <dgm:pt modelId="{83E26222-4748-463D-9BCF-CD1DBBC0BC4F}" type="pres">
      <dgm:prSet presAssocID="{AC55772A-8F34-499B-8748-518244C195A7}" presName="vert1" presStyleCnt="0"/>
      <dgm:spPr/>
    </dgm:pt>
    <dgm:pt modelId="{64C562F3-5854-4832-B668-042553911D60}" type="pres">
      <dgm:prSet presAssocID="{28811812-7CD4-4B85-87C1-ACDCC6538C54}" presName="thickLine" presStyleLbl="alignNode1" presStyleIdx="5" presStyleCnt="6"/>
      <dgm:spPr/>
    </dgm:pt>
    <dgm:pt modelId="{5D450420-DC3A-48EA-8CFC-116D7885A2F1}" type="pres">
      <dgm:prSet presAssocID="{28811812-7CD4-4B85-87C1-ACDCC6538C54}" presName="horz1" presStyleCnt="0"/>
      <dgm:spPr/>
    </dgm:pt>
    <dgm:pt modelId="{73B81EC8-85E1-423C-8021-B16C96DA4B5F}" type="pres">
      <dgm:prSet presAssocID="{28811812-7CD4-4B85-87C1-ACDCC6538C54}" presName="tx1" presStyleLbl="revTx" presStyleIdx="5" presStyleCnt="6"/>
      <dgm:spPr/>
    </dgm:pt>
    <dgm:pt modelId="{682E809E-29FF-47F7-8601-B2F5E3F532FD}" type="pres">
      <dgm:prSet presAssocID="{28811812-7CD4-4B85-87C1-ACDCC6538C54}" presName="vert1" presStyleCnt="0"/>
      <dgm:spPr/>
    </dgm:pt>
  </dgm:ptLst>
  <dgm:cxnLst>
    <dgm:cxn modelId="{9C20EF01-3B2E-4461-991B-7372CBD5482B}" type="presOf" srcId="{7FBC44D2-FCD1-4713-93A5-00DDFA28359E}" destId="{BEA05AC0-5E46-48F6-8A42-5785929EC08B}" srcOrd="0" destOrd="0" presId="urn:microsoft.com/office/officeart/2008/layout/LinedList"/>
    <dgm:cxn modelId="{9F1C8C0A-1F26-42F3-BFC6-AAB2BD603E78}" srcId="{45AF1A18-5D7F-4244-B8FB-876FAF6E4B96}" destId="{2B8DC1F9-6D15-4A9F-AAB3-A54A6C8EFC78}" srcOrd="2" destOrd="0" parTransId="{FC2040BE-2A94-42B9-B0A3-9525CAE7FA8C}" sibTransId="{2AC6E091-EE37-4DB8-9B85-B8F29BDFBF70}"/>
    <dgm:cxn modelId="{70E4341F-CDE2-4BE7-BA13-DC7C1C8137E5}" srcId="{45AF1A18-5D7F-4244-B8FB-876FAF6E4B96}" destId="{AC55772A-8F34-499B-8748-518244C195A7}" srcOrd="4" destOrd="0" parTransId="{72ED5FF6-EA0A-4426-BCE5-73F6F5988E2C}" sibTransId="{5A9F1EA9-A3A9-46D5-89FB-E866C5834DF3}"/>
    <dgm:cxn modelId="{217DD03E-8AD3-4B3C-B962-6E1BEEC3926C}" srcId="{45AF1A18-5D7F-4244-B8FB-876FAF6E4B96}" destId="{28811812-7CD4-4B85-87C1-ACDCC6538C54}" srcOrd="5" destOrd="0" parTransId="{57422448-CBA7-4749-BB80-B011871FE467}" sibTransId="{25C2CC3D-A503-4025-BE92-343BC41D47BD}"/>
    <dgm:cxn modelId="{F867D362-76BD-4033-B0BA-1A7022108D60}" srcId="{45AF1A18-5D7F-4244-B8FB-876FAF6E4B96}" destId="{204A7225-DAB7-4E54-95CB-6EC92F3A7D46}" srcOrd="3" destOrd="0" parTransId="{2558E04D-33B8-4AB2-8133-7A31C7B2B6EB}" sibTransId="{CBF32F76-1B36-4634-BB7A-6D12D3306FE0}"/>
    <dgm:cxn modelId="{D6D5FF43-CEEF-4C04-B2AE-7610320E298F}" type="presOf" srcId="{204A7225-DAB7-4E54-95CB-6EC92F3A7D46}" destId="{E28B5519-8DBF-4AAE-93F9-6E7AE633B58D}" srcOrd="0" destOrd="0" presId="urn:microsoft.com/office/officeart/2008/layout/LinedList"/>
    <dgm:cxn modelId="{F92D8393-58CE-4E31-BFD3-DE732A26266F}" type="presOf" srcId="{89199A3A-319A-4BE7-820D-E22C7245626D}" destId="{FE1B65B7-22E9-4945-9410-7A101E5BC773}" srcOrd="0" destOrd="0" presId="urn:microsoft.com/office/officeart/2008/layout/LinedList"/>
    <dgm:cxn modelId="{8956DBA3-5795-4C85-A699-987502878497}" type="presOf" srcId="{2B8DC1F9-6D15-4A9F-AAB3-A54A6C8EFC78}" destId="{967629DD-CED4-49BA-A453-A1D3D66AE0F0}" srcOrd="0" destOrd="0" presId="urn:microsoft.com/office/officeart/2008/layout/LinedList"/>
    <dgm:cxn modelId="{9946AFA7-E45B-42CB-B303-F38829A6E610}" srcId="{45AF1A18-5D7F-4244-B8FB-876FAF6E4B96}" destId="{89199A3A-319A-4BE7-820D-E22C7245626D}" srcOrd="1" destOrd="0" parTransId="{16377350-DCAC-42B4-B3DD-318EB8E83D13}" sibTransId="{225C8887-9D64-4D27-BF32-40E6E1FA4FE4}"/>
    <dgm:cxn modelId="{6F4EFDD3-8AB9-4283-A882-BF9A963E8770}" type="presOf" srcId="{45AF1A18-5D7F-4244-B8FB-876FAF6E4B96}" destId="{EE6FDD59-5933-45E9-AD78-6ECF3A1049DE}" srcOrd="0" destOrd="0" presId="urn:microsoft.com/office/officeart/2008/layout/LinedList"/>
    <dgm:cxn modelId="{B33010E2-962C-4EFD-B524-EBE27EDABF20}" type="presOf" srcId="{28811812-7CD4-4B85-87C1-ACDCC6538C54}" destId="{73B81EC8-85E1-423C-8021-B16C96DA4B5F}" srcOrd="0" destOrd="0" presId="urn:microsoft.com/office/officeart/2008/layout/LinedList"/>
    <dgm:cxn modelId="{9FAE7FFB-7603-4F2C-B7BB-130501BFDAE4}" type="presOf" srcId="{AC55772A-8F34-499B-8748-518244C195A7}" destId="{E4C817E1-39E3-43A6-B861-4F858C54CFBC}" srcOrd="0" destOrd="0" presId="urn:microsoft.com/office/officeart/2008/layout/LinedList"/>
    <dgm:cxn modelId="{5FA7B4FC-FD30-42B5-99B0-FB80571AD6AB}" srcId="{45AF1A18-5D7F-4244-B8FB-876FAF6E4B96}" destId="{7FBC44D2-FCD1-4713-93A5-00DDFA28359E}" srcOrd="0" destOrd="0" parTransId="{1BF9AE21-33A6-45A9-A207-624F0626F783}" sibTransId="{04F303DC-B988-4104-8805-86FEC145FA4B}"/>
    <dgm:cxn modelId="{D9EF5220-0A53-4CD4-9E77-0818E6449AA4}" type="presParOf" srcId="{EE6FDD59-5933-45E9-AD78-6ECF3A1049DE}" destId="{04132B5E-6E75-44E4-87AA-A68546B050B4}" srcOrd="0" destOrd="0" presId="urn:microsoft.com/office/officeart/2008/layout/LinedList"/>
    <dgm:cxn modelId="{BCD04D86-2FA1-4864-BE05-C2C7A7C3E66F}" type="presParOf" srcId="{EE6FDD59-5933-45E9-AD78-6ECF3A1049DE}" destId="{E1BBE299-1FA1-4F82-B04D-5587546B5696}" srcOrd="1" destOrd="0" presId="urn:microsoft.com/office/officeart/2008/layout/LinedList"/>
    <dgm:cxn modelId="{4994EEE4-4E54-4C27-86B9-7FFBE72F5F7D}" type="presParOf" srcId="{E1BBE299-1FA1-4F82-B04D-5587546B5696}" destId="{BEA05AC0-5E46-48F6-8A42-5785929EC08B}" srcOrd="0" destOrd="0" presId="urn:microsoft.com/office/officeart/2008/layout/LinedList"/>
    <dgm:cxn modelId="{549BE7CD-971F-40E8-9A5F-9A057AF7822F}" type="presParOf" srcId="{E1BBE299-1FA1-4F82-B04D-5587546B5696}" destId="{BBDFED56-8F95-4FA8-A4A2-460710251BE2}" srcOrd="1" destOrd="0" presId="urn:microsoft.com/office/officeart/2008/layout/LinedList"/>
    <dgm:cxn modelId="{352360D6-6AC5-4B85-8040-8B8A6D237921}" type="presParOf" srcId="{EE6FDD59-5933-45E9-AD78-6ECF3A1049DE}" destId="{B74DCC7E-9A4E-499F-8728-6F5880F0E776}" srcOrd="2" destOrd="0" presId="urn:microsoft.com/office/officeart/2008/layout/LinedList"/>
    <dgm:cxn modelId="{D09950AD-4EC7-4D69-A6AD-22E2BD0EF349}" type="presParOf" srcId="{EE6FDD59-5933-45E9-AD78-6ECF3A1049DE}" destId="{D9A01C28-97CD-4DFF-A82F-2C93D9FD8EB4}" srcOrd="3" destOrd="0" presId="urn:microsoft.com/office/officeart/2008/layout/LinedList"/>
    <dgm:cxn modelId="{63D69E10-73A0-4870-84C1-D2475F432EA0}" type="presParOf" srcId="{D9A01C28-97CD-4DFF-A82F-2C93D9FD8EB4}" destId="{FE1B65B7-22E9-4945-9410-7A101E5BC773}" srcOrd="0" destOrd="0" presId="urn:microsoft.com/office/officeart/2008/layout/LinedList"/>
    <dgm:cxn modelId="{29B9FD64-0096-487F-85D5-BEEA3E3D9946}" type="presParOf" srcId="{D9A01C28-97CD-4DFF-A82F-2C93D9FD8EB4}" destId="{9BD52CE7-58A2-48A8-A4AC-7761D3811800}" srcOrd="1" destOrd="0" presId="urn:microsoft.com/office/officeart/2008/layout/LinedList"/>
    <dgm:cxn modelId="{48E51336-BA33-41EC-9133-C6EF47AFAECD}" type="presParOf" srcId="{EE6FDD59-5933-45E9-AD78-6ECF3A1049DE}" destId="{FC248F6F-9139-45CB-A80F-27CB66FBCD04}" srcOrd="4" destOrd="0" presId="urn:microsoft.com/office/officeart/2008/layout/LinedList"/>
    <dgm:cxn modelId="{1EB4AA13-1E1D-4C44-B2DD-F27545C1C283}" type="presParOf" srcId="{EE6FDD59-5933-45E9-AD78-6ECF3A1049DE}" destId="{57C44670-0CB0-45C1-AA73-666AB800F339}" srcOrd="5" destOrd="0" presId="urn:microsoft.com/office/officeart/2008/layout/LinedList"/>
    <dgm:cxn modelId="{EE8C232E-F1AA-484B-861A-995727D8FCD6}" type="presParOf" srcId="{57C44670-0CB0-45C1-AA73-666AB800F339}" destId="{967629DD-CED4-49BA-A453-A1D3D66AE0F0}" srcOrd="0" destOrd="0" presId="urn:microsoft.com/office/officeart/2008/layout/LinedList"/>
    <dgm:cxn modelId="{00559DF6-090F-4347-99FF-195931ECFAB4}" type="presParOf" srcId="{57C44670-0CB0-45C1-AA73-666AB800F339}" destId="{A7D51A2A-099C-4B5F-B88A-071E20C040E3}" srcOrd="1" destOrd="0" presId="urn:microsoft.com/office/officeart/2008/layout/LinedList"/>
    <dgm:cxn modelId="{21523935-25BF-43B2-98FF-15DF7DA0221E}" type="presParOf" srcId="{EE6FDD59-5933-45E9-AD78-6ECF3A1049DE}" destId="{7516C247-2564-47D4-9F87-1B22C3A81B24}" srcOrd="6" destOrd="0" presId="urn:microsoft.com/office/officeart/2008/layout/LinedList"/>
    <dgm:cxn modelId="{ACA1D4AE-A609-4412-9C50-E851A2401C8E}" type="presParOf" srcId="{EE6FDD59-5933-45E9-AD78-6ECF3A1049DE}" destId="{544010FD-009A-422B-B9C5-80B6C2C081C0}" srcOrd="7" destOrd="0" presId="urn:microsoft.com/office/officeart/2008/layout/LinedList"/>
    <dgm:cxn modelId="{13B0F65C-11EA-48BD-8110-3A5D9CD4A1F8}" type="presParOf" srcId="{544010FD-009A-422B-B9C5-80B6C2C081C0}" destId="{E28B5519-8DBF-4AAE-93F9-6E7AE633B58D}" srcOrd="0" destOrd="0" presId="urn:microsoft.com/office/officeart/2008/layout/LinedList"/>
    <dgm:cxn modelId="{D6087C09-849A-41D1-A90C-F1D62AAF8BD0}" type="presParOf" srcId="{544010FD-009A-422B-B9C5-80B6C2C081C0}" destId="{907237C1-61E0-4477-A1F6-C924C7F7DE3A}" srcOrd="1" destOrd="0" presId="urn:microsoft.com/office/officeart/2008/layout/LinedList"/>
    <dgm:cxn modelId="{FF21A238-2BB9-4031-BC3B-1E498282988B}" type="presParOf" srcId="{EE6FDD59-5933-45E9-AD78-6ECF3A1049DE}" destId="{2E62B024-EE21-4C2C-AC3E-03C7EF2AE5C4}" srcOrd="8" destOrd="0" presId="urn:microsoft.com/office/officeart/2008/layout/LinedList"/>
    <dgm:cxn modelId="{2A14F97F-2C46-4156-8DF1-361CD8AE9E05}" type="presParOf" srcId="{EE6FDD59-5933-45E9-AD78-6ECF3A1049DE}" destId="{A60D58C4-8E02-4175-B8BB-7E90E32DB2E8}" srcOrd="9" destOrd="0" presId="urn:microsoft.com/office/officeart/2008/layout/LinedList"/>
    <dgm:cxn modelId="{1F7B96F1-86A9-4A80-A1CF-32275631C7DA}" type="presParOf" srcId="{A60D58C4-8E02-4175-B8BB-7E90E32DB2E8}" destId="{E4C817E1-39E3-43A6-B861-4F858C54CFBC}" srcOrd="0" destOrd="0" presId="urn:microsoft.com/office/officeart/2008/layout/LinedList"/>
    <dgm:cxn modelId="{EE2F75C2-F54C-4F9A-B183-F4461A16360F}" type="presParOf" srcId="{A60D58C4-8E02-4175-B8BB-7E90E32DB2E8}" destId="{83E26222-4748-463D-9BCF-CD1DBBC0BC4F}" srcOrd="1" destOrd="0" presId="urn:microsoft.com/office/officeart/2008/layout/LinedList"/>
    <dgm:cxn modelId="{55A1D7D6-7BA7-4B49-A1F4-12C1597B4510}" type="presParOf" srcId="{EE6FDD59-5933-45E9-AD78-6ECF3A1049DE}" destId="{64C562F3-5854-4832-B668-042553911D60}" srcOrd="10" destOrd="0" presId="urn:microsoft.com/office/officeart/2008/layout/LinedList"/>
    <dgm:cxn modelId="{7A3D8945-5427-48A0-9EB6-C7E5328F6BC2}" type="presParOf" srcId="{EE6FDD59-5933-45E9-AD78-6ECF3A1049DE}" destId="{5D450420-DC3A-48EA-8CFC-116D7885A2F1}" srcOrd="11" destOrd="0" presId="urn:microsoft.com/office/officeart/2008/layout/LinedList"/>
    <dgm:cxn modelId="{6792C6D0-20EB-47EB-ABE9-CC1473030FD9}" type="presParOf" srcId="{5D450420-DC3A-48EA-8CFC-116D7885A2F1}" destId="{73B81EC8-85E1-423C-8021-B16C96DA4B5F}" srcOrd="0" destOrd="0" presId="urn:microsoft.com/office/officeart/2008/layout/LinedList"/>
    <dgm:cxn modelId="{C0D770B9-8866-46E7-ABF9-ED3BF66B72DB}" type="presParOf" srcId="{5D450420-DC3A-48EA-8CFC-116D7885A2F1}" destId="{682E809E-29FF-47F7-8601-B2F5E3F532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763EDC1E-2BD5-4174-B46B-3260DD040D9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2AFE013-1357-4AE3-B9D2-60DAD36195C8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/>
            <a:t>Medikal belgeler incelenir. Sınıflandırmacılar sporculara engellerine göre bazı fiziksel muayeneler yapar. </a:t>
          </a:r>
        </a:p>
      </dgm:t>
    </dgm:pt>
    <dgm:pt modelId="{ACB369AB-7EBC-44B8-A93D-CCB8D85435E6}" type="parTrans" cxnId="{4C8C241F-95D7-4078-9F8A-46A35EEB615C}">
      <dgm:prSet/>
      <dgm:spPr/>
      <dgm:t>
        <a:bodyPr/>
        <a:lstStyle/>
        <a:p>
          <a:endParaRPr lang="tr-TR"/>
        </a:p>
      </dgm:t>
    </dgm:pt>
    <dgm:pt modelId="{03F5D95D-32AA-4D71-8FAD-0312DE9CDCDF}" type="sibTrans" cxnId="{4C8C241F-95D7-4078-9F8A-46A35EEB615C}">
      <dgm:prSet/>
      <dgm:spPr/>
      <dgm:t>
        <a:bodyPr/>
        <a:lstStyle/>
        <a:p>
          <a:endParaRPr lang="tr-TR"/>
        </a:p>
      </dgm:t>
    </dgm:pt>
    <dgm:pt modelId="{D5C1AC78-876E-41DE-8246-60DCA75ECB0F}">
      <dgm:prSet/>
      <dgm:spPr/>
      <dgm:t>
        <a:bodyPr/>
        <a:lstStyle/>
        <a:p>
          <a:r>
            <a:rPr lang="tr-TR" dirty="0"/>
            <a:t>*mezura ile bazı ölçümler</a:t>
          </a:r>
        </a:p>
      </dgm:t>
    </dgm:pt>
    <dgm:pt modelId="{A2A918AC-A7EA-40F2-A757-03CC7CE5A05C}" type="parTrans" cxnId="{E4BFDD86-37FF-47C3-B3AA-B147831B124A}">
      <dgm:prSet/>
      <dgm:spPr/>
      <dgm:t>
        <a:bodyPr/>
        <a:lstStyle/>
        <a:p>
          <a:endParaRPr lang="tr-TR"/>
        </a:p>
      </dgm:t>
    </dgm:pt>
    <dgm:pt modelId="{E4820B01-1563-45DB-84BA-FBEF754FF216}" type="sibTrans" cxnId="{E4BFDD86-37FF-47C3-B3AA-B147831B124A}">
      <dgm:prSet/>
      <dgm:spPr/>
      <dgm:t>
        <a:bodyPr/>
        <a:lstStyle/>
        <a:p>
          <a:endParaRPr lang="tr-TR"/>
        </a:p>
      </dgm:t>
    </dgm:pt>
    <dgm:pt modelId="{01CDD59C-FA57-4939-9B80-3394155A7963}">
      <dgm:prSet custT="1"/>
      <dgm:spPr/>
      <dgm:t>
        <a:bodyPr/>
        <a:lstStyle/>
        <a:p>
          <a:r>
            <a:rPr lang="tr-TR" sz="2000" dirty="0"/>
            <a:t>Sınıflandırma burada sonlanmaz. Sporcuların uygun olduğu sınıfta antrenman ve maçlar sırasında izlenerek saha içindeki durumu da gözlenerek sınıflandırma tamamlanmaya çalışılır.</a:t>
          </a:r>
        </a:p>
      </dgm:t>
    </dgm:pt>
    <dgm:pt modelId="{A8CEAACA-6BD8-4C04-AC5E-5BFDDF27D804}" type="parTrans" cxnId="{B973BD0A-0F42-4407-AC7E-0E8F74F018A1}">
      <dgm:prSet/>
      <dgm:spPr/>
      <dgm:t>
        <a:bodyPr/>
        <a:lstStyle/>
        <a:p>
          <a:endParaRPr lang="tr-TR"/>
        </a:p>
      </dgm:t>
    </dgm:pt>
    <dgm:pt modelId="{A7296457-B978-468E-8C32-65833F744C8C}" type="sibTrans" cxnId="{B973BD0A-0F42-4407-AC7E-0E8F74F018A1}">
      <dgm:prSet/>
      <dgm:spPr/>
      <dgm:t>
        <a:bodyPr/>
        <a:lstStyle/>
        <a:p>
          <a:endParaRPr lang="tr-TR"/>
        </a:p>
      </dgm:t>
    </dgm:pt>
    <dgm:pt modelId="{95828B22-1FE8-4E07-891E-91F23FDFA184}">
      <dgm:prSet custT="1"/>
      <dgm:spPr/>
      <dgm:t>
        <a:bodyPr/>
        <a:lstStyle/>
        <a:p>
          <a:r>
            <a:rPr lang="tr-TR" sz="2000" dirty="0"/>
            <a:t>*kas kuvveti </a:t>
          </a:r>
        </a:p>
      </dgm:t>
    </dgm:pt>
    <dgm:pt modelId="{9A5C3F01-0032-465E-B5AF-9D82EA3DCF8B}" type="parTrans" cxnId="{26F82051-F8DC-4FA2-91BE-4FA8FEA42038}">
      <dgm:prSet/>
      <dgm:spPr/>
      <dgm:t>
        <a:bodyPr/>
        <a:lstStyle/>
        <a:p>
          <a:endParaRPr lang="tr-TR"/>
        </a:p>
      </dgm:t>
    </dgm:pt>
    <dgm:pt modelId="{E388CFD7-7A7F-41A1-AB30-EABBBA9128F7}" type="sibTrans" cxnId="{26F82051-F8DC-4FA2-91BE-4FA8FEA42038}">
      <dgm:prSet/>
      <dgm:spPr/>
      <dgm:t>
        <a:bodyPr/>
        <a:lstStyle/>
        <a:p>
          <a:endParaRPr lang="tr-TR"/>
        </a:p>
      </dgm:t>
    </dgm:pt>
    <dgm:pt modelId="{4C22C5A2-9C87-42D8-A83A-00C1DA70C1DC}">
      <dgm:prSet custT="1"/>
      <dgm:spPr/>
      <dgm:t>
        <a:bodyPr/>
        <a:lstStyle/>
        <a:p>
          <a:r>
            <a:rPr lang="tr-TR" sz="2000" dirty="0"/>
            <a:t>*pasif eklem açıklığı</a:t>
          </a:r>
        </a:p>
      </dgm:t>
    </dgm:pt>
    <dgm:pt modelId="{7F0F3FEF-FCF8-4833-B735-EC565C029F7E}" type="parTrans" cxnId="{C13F356A-E29D-41CF-A378-1D80ED933517}">
      <dgm:prSet/>
      <dgm:spPr/>
      <dgm:t>
        <a:bodyPr/>
        <a:lstStyle/>
        <a:p>
          <a:endParaRPr lang="tr-TR"/>
        </a:p>
      </dgm:t>
    </dgm:pt>
    <dgm:pt modelId="{CB8F46C3-F334-40CE-A448-7D3F56F36A96}" type="sibTrans" cxnId="{C13F356A-E29D-41CF-A378-1D80ED933517}">
      <dgm:prSet/>
      <dgm:spPr/>
      <dgm:t>
        <a:bodyPr/>
        <a:lstStyle/>
        <a:p>
          <a:endParaRPr lang="tr-TR"/>
        </a:p>
      </dgm:t>
    </dgm:pt>
    <dgm:pt modelId="{476900C1-B2ED-4EE6-9BAC-F9E7D85FFF92}">
      <dgm:prSet custT="1"/>
      <dgm:spPr/>
      <dgm:t>
        <a:bodyPr/>
        <a:lstStyle/>
        <a:p>
          <a:r>
            <a:rPr lang="tr-TR" sz="2000" dirty="0"/>
            <a:t>*refleks muayenesi</a:t>
          </a:r>
        </a:p>
      </dgm:t>
    </dgm:pt>
    <dgm:pt modelId="{A532DE04-A7ED-40C4-912A-75D50659F2AD}" type="parTrans" cxnId="{0AB360F7-05AC-415D-B16C-13DCF10E5647}">
      <dgm:prSet/>
      <dgm:spPr/>
      <dgm:t>
        <a:bodyPr/>
        <a:lstStyle/>
        <a:p>
          <a:endParaRPr lang="tr-TR"/>
        </a:p>
      </dgm:t>
    </dgm:pt>
    <dgm:pt modelId="{4DDEBB8B-4FC3-405A-B2C8-4B79BAFCE9AA}" type="sibTrans" cxnId="{0AB360F7-05AC-415D-B16C-13DCF10E5647}">
      <dgm:prSet/>
      <dgm:spPr/>
      <dgm:t>
        <a:bodyPr/>
        <a:lstStyle/>
        <a:p>
          <a:endParaRPr lang="tr-TR"/>
        </a:p>
      </dgm:t>
    </dgm:pt>
    <dgm:pt modelId="{58967D20-EC53-4C97-92B1-4054D1313387}">
      <dgm:prSet custT="1"/>
      <dgm:spPr/>
      <dgm:t>
        <a:bodyPr/>
        <a:lstStyle/>
        <a:p>
          <a:r>
            <a:rPr lang="tr-TR" sz="2000" dirty="0"/>
            <a:t>*</a:t>
          </a:r>
          <a:r>
            <a:rPr lang="tr-TR" sz="2000" dirty="0" err="1"/>
            <a:t>spastisite</a:t>
          </a:r>
          <a:r>
            <a:rPr lang="tr-TR" sz="2000" dirty="0"/>
            <a:t> testi </a:t>
          </a:r>
        </a:p>
      </dgm:t>
    </dgm:pt>
    <dgm:pt modelId="{C83D3B7F-8468-4A8D-A5A8-202A908EC205}" type="parTrans" cxnId="{9928CA67-33C6-4881-99B6-0A0141AAE9DB}">
      <dgm:prSet/>
      <dgm:spPr/>
      <dgm:t>
        <a:bodyPr/>
        <a:lstStyle/>
        <a:p>
          <a:endParaRPr lang="tr-TR"/>
        </a:p>
      </dgm:t>
    </dgm:pt>
    <dgm:pt modelId="{0B4B0855-4EF7-4F77-BF21-F8EB1840791F}" type="sibTrans" cxnId="{9928CA67-33C6-4881-99B6-0A0141AAE9DB}">
      <dgm:prSet/>
      <dgm:spPr/>
      <dgm:t>
        <a:bodyPr/>
        <a:lstStyle/>
        <a:p>
          <a:endParaRPr lang="tr-TR"/>
        </a:p>
      </dgm:t>
    </dgm:pt>
    <dgm:pt modelId="{586A3CCE-8835-4F3E-96A3-C1B4BC3CA508}" type="pres">
      <dgm:prSet presAssocID="{763EDC1E-2BD5-4174-B46B-3260DD040D97}" presName="linear" presStyleCnt="0">
        <dgm:presLayoutVars>
          <dgm:animLvl val="lvl"/>
          <dgm:resizeHandles val="exact"/>
        </dgm:presLayoutVars>
      </dgm:prSet>
      <dgm:spPr/>
    </dgm:pt>
    <dgm:pt modelId="{14F8E7BE-5945-4C87-89CF-B0B6518350AB}" type="pres">
      <dgm:prSet presAssocID="{A2AFE013-1357-4AE3-B9D2-60DAD36195C8}" presName="parentText" presStyleLbl="node1" presStyleIdx="0" presStyleCnt="2" custScaleY="53356">
        <dgm:presLayoutVars>
          <dgm:chMax val="0"/>
          <dgm:bulletEnabled val="1"/>
        </dgm:presLayoutVars>
      </dgm:prSet>
      <dgm:spPr/>
    </dgm:pt>
    <dgm:pt modelId="{4B342B95-CD46-47E5-9304-92FF29AA4259}" type="pres">
      <dgm:prSet presAssocID="{A2AFE013-1357-4AE3-B9D2-60DAD36195C8}" presName="childText" presStyleLbl="revTx" presStyleIdx="0" presStyleCnt="2">
        <dgm:presLayoutVars>
          <dgm:bulletEnabled val="1"/>
        </dgm:presLayoutVars>
      </dgm:prSet>
      <dgm:spPr/>
    </dgm:pt>
    <dgm:pt modelId="{6E2F8966-4467-4E2C-A070-F91B21A3BCD0}" type="pres">
      <dgm:prSet presAssocID="{D5C1AC78-876E-41DE-8246-60DCA75ECB0F}" presName="parentText" presStyleLbl="node1" presStyleIdx="1" presStyleCnt="2" custScaleY="32548">
        <dgm:presLayoutVars>
          <dgm:chMax val="0"/>
          <dgm:bulletEnabled val="1"/>
        </dgm:presLayoutVars>
      </dgm:prSet>
      <dgm:spPr/>
    </dgm:pt>
    <dgm:pt modelId="{4CFE3A54-FFCC-4E4F-979C-3E994E38749C}" type="pres">
      <dgm:prSet presAssocID="{D5C1AC78-876E-41DE-8246-60DCA75ECB0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B973BD0A-0F42-4407-AC7E-0E8F74F018A1}" srcId="{D5C1AC78-876E-41DE-8246-60DCA75ECB0F}" destId="{01CDD59C-FA57-4939-9B80-3394155A7963}" srcOrd="0" destOrd="0" parTransId="{A8CEAACA-6BD8-4C04-AC5E-5BFDDF27D804}" sibTransId="{A7296457-B978-468E-8C32-65833F744C8C}"/>
    <dgm:cxn modelId="{F74F850F-9F0C-476B-910A-610B06165D40}" type="presOf" srcId="{4C22C5A2-9C87-42D8-A83A-00C1DA70C1DC}" destId="{4B342B95-CD46-47E5-9304-92FF29AA4259}" srcOrd="0" destOrd="2" presId="urn:microsoft.com/office/officeart/2005/8/layout/vList2"/>
    <dgm:cxn modelId="{4C8C241F-95D7-4078-9F8A-46A35EEB615C}" srcId="{763EDC1E-2BD5-4174-B46B-3260DD040D97}" destId="{A2AFE013-1357-4AE3-B9D2-60DAD36195C8}" srcOrd="0" destOrd="0" parTransId="{ACB369AB-7EBC-44B8-A93D-CCB8D85435E6}" sibTransId="{03F5D95D-32AA-4D71-8FAD-0312DE9CDCDF}"/>
    <dgm:cxn modelId="{9928CA67-33C6-4881-99B6-0A0141AAE9DB}" srcId="{A2AFE013-1357-4AE3-B9D2-60DAD36195C8}" destId="{58967D20-EC53-4C97-92B1-4054D1313387}" srcOrd="3" destOrd="0" parTransId="{C83D3B7F-8468-4A8D-A5A8-202A908EC205}" sibTransId="{0B4B0855-4EF7-4F77-BF21-F8EB1840791F}"/>
    <dgm:cxn modelId="{C13F356A-E29D-41CF-A378-1D80ED933517}" srcId="{A2AFE013-1357-4AE3-B9D2-60DAD36195C8}" destId="{4C22C5A2-9C87-42D8-A83A-00C1DA70C1DC}" srcOrd="2" destOrd="0" parTransId="{7F0F3FEF-FCF8-4833-B735-EC565C029F7E}" sibTransId="{CB8F46C3-F334-40CE-A448-7D3F56F36A96}"/>
    <dgm:cxn modelId="{FD9C726C-A65A-453A-B495-CA2FF9E500C4}" type="presOf" srcId="{763EDC1E-2BD5-4174-B46B-3260DD040D97}" destId="{586A3CCE-8835-4F3E-96A3-C1B4BC3CA508}" srcOrd="0" destOrd="0" presId="urn:microsoft.com/office/officeart/2005/8/layout/vList2"/>
    <dgm:cxn modelId="{FAC9BC4F-0BE7-47D3-A59E-740208FF78F4}" type="presOf" srcId="{95828B22-1FE8-4E07-891E-91F23FDFA184}" destId="{4B342B95-CD46-47E5-9304-92FF29AA4259}" srcOrd="0" destOrd="0" presId="urn:microsoft.com/office/officeart/2005/8/layout/vList2"/>
    <dgm:cxn modelId="{26F82051-F8DC-4FA2-91BE-4FA8FEA42038}" srcId="{A2AFE013-1357-4AE3-B9D2-60DAD36195C8}" destId="{95828B22-1FE8-4E07-891E-91F23FDFA184}" srcOrd="0" destOrd="0" parTransId="{9A5C3F01-0032-465E-B5AF-9D82EA3DCF8B}" sibTransId="{E388CFD7-7A7F-41A1-AB30-EABBBA9128F7}"/>
    <dgm:cxn modelId="{2A544A5A-2FF7-4C24-8209-CDDA574957C8}" type="presOf" srcId="{A2AFE013-1357-4AE3-B9D2-60DAD36195C8}" destId="{14F8E7BE-5945-4C87-89CF-B0B6518350AB}" srcOrd="0" destOrd="0" presId="urn:microsoft.com/office/officeart/2005/8/layout/vList2"/>
    <dgm:cxn modelId="{E4BFDD86-37FF-47C3-B3AA-B147831B124A}" srcId="{763EDC1E-2BD5-4174-B46B-3260DD040D97}" destId="{D5C1AC78-876E-41DE-8246-60DCA75ECB0F}" srcOrd="1" destOrd="0" parTransId="{A2A918AC-A7EA-40F2-A757-03CC7CE5A05C}" sibTransId="{E4820B01-1563-45DB-84BA-FBEF754FF216}"/>
    <dgm:cxn modelId="{56836B91-28E0-4C37-8D10-9A9848F99832}" type="presOf" srcId="{476900C1-B2ED-4EE6-9BAC-F9E7D85FFF92}" destId="{4B342B95-CD46-47E5-9304-92FF29AA4259}" srcOrd="0" destOrd="1" presId="urn:microsoft.com/office/officeart/2005/8/layout/vList2"/>
    <dgm:cxn modelId="{FB0481A9-BC69-4AD8-A0BA-45789D0D4AF3}" type="presOf" srcId="{58967D20-EC53-4C97-92B1-4054D1313387}" destId="{4B342B95-CD46-47E5-9304-92FF29AA4259}" srcOrd="0" destOrd="3" presId="urn:microsoft.com/office/officeart/2005/8/layout/vList2"/>
    <dgm:cxn modelId="{458B99D1-3159-47DA-A4D6-80BD633BEFC7}" type="presOf" srcId="{01CDD59C-FA57-4939-9B80-3394155A7963}" destId="{4CFE3A54-FFCC-4E4F-979C-3E994E38749C}" srcOrd="0" destOrd="0" presId="urn:microsoft.com/office/officeart/2005/8/layout/vList2"/>
    <dgm:cxn modelId="{2DA747DF-39BB-4F02-B17B-6144A1D2BE90}" type="presOf" srcId="{D5C1AC78-876E-41DE-8246-60DCA75ECB0F}" destId="{6E2F8966-4467-4E2C-A070-F91B21A3BCD0}" srcOrd="0" destOrd="0" presId="urn:microsoft.com/office/officeart/2005/8/layout/vList2"/>
    <dgm:cxn modelId="{0AB360F7-05AC-415D-B16C-13DCF10E5647}" srcId="{A2AFE013-1357-4AE3-B9D2-60DAD36195C8}" destId="{476900C1-B2ED-4EE6-9BAC-F9E7D85FFF92}" srcOrd="1" destOrd="0" parTransId="{A532DE04-A7ED-40C4-912A-75D50659F2AD}" sibTransId="{4DDEBB8B-4FC3-405A-B2C8-4B79BAFCE9AA}"/>
    <dgm:cxn modelId="{3DDD776E-B181-4BCF-806C-232B5C42C6E6}" type="presParOf" srcId="{586A3CCE-8835-4F3E-96A3-C1B4BC3CA508}" destId="{14F8E7BE-5945-4C87-89CF-B0B6518350AB}" srcOrd="0" destOrd="0" presId="urn:microsoft.com/office/officeart/2005/8/layout/vList2"/>
    <dgm:cxn modelId="{29F42346-0F9D-4F8D-BDA0-D8C7A2D5CE26}" type="presParOf" srcId="{586A3CCE-8835-4F3E-96A3-C1B4BC3CA508}" destId="{4B342B95-CD46-47E5-9304-92FF29AA4259}" srcOrd="1" destOrd="0" presId="urn:microsoft.com/office/officeart/2005/8/layout/vList2"/>
    <dgm:cxn modelId="{5C2900E0-9D19-4CF6-B093-0798F79B7ED5}" type="presParOf" srcId="{586A3CCE-8835-4F3E-96A3-C1B4BC3CA508}" destId="{6E2F8966-4467-4E2C-A070-F91B21A3BCD0}" srcOrd="2" destOrd="0" presId="urn:microsoft.com/office/officeart/2005/8/layout/vList2"/>
    <dgm:cxn modelId="{44E4DC72-7D00-4EE8-BBB6-65CF5C7F00C2}" type="presParOf" srcId="{586A3CCE-8835-4F3E-96A3-C1B4BC3CA508}" destId="{4CFE3A54-FFCC-4E4F-979C-3E994E38749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64DD1D03-E32C-442B-9F80-A7D3AD5BACAD}" type="doc">
      <dgm:prSet loTypeId="urn:microsoft.com/office/officeart/2005/8/layout/vList6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AD009209-D29C-459B-8E9D-FB75BFCDE2EA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b="1" dirty="0"/>
            <a:t>Oturarak voleybolda 2 temel spor sınıf vardır: </a:t>
          </a:r>
          <a:r>
            <a:rPr lang="tr-TR" dirty="0"/>
            <a:t>Sporcunun hangi kategoride oynayacağını belirler.</a:t>
          </a:r>
        </a:p>
        <a:p>
          <a:pPr marL="0"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dirty="0"/>
        </a:p>
      </dgm:t>
    </dgm:pt>
    <dgm:pt modelId="{A6E6D7C7-20DA-45F9-81E3-CFC80343C1C6}" type="parTrans" cxnId="{0DE99BFA-5CE1-41DE-AE5F-4A223A580443}">
      <dgm:prSet/>
      <dgm:spPr/>
      <dgm:t>
        <a:bodyPr/>
        <a:lstStyle/>
        <a:p>
          <a:endParaRPr lang="tr-TR"/>
        </a:p>
      </dgm:t>
    </dgm:pt>
    <dgm:pt modelId="{0DF4AEB9-9C0F-4E04-9505-A082BEB70AB2}" type="sibTrans" cxnId="{0DE99BFA-5CE1-41DE-AE5F-4A223A580443}">
      <dgm:prSet/>
      <dgm:spPr/>
      <dgm:t>
        <a:bodyPr/>
        <a:lstStyle/>
        <a:p>
          <a:endParaRPr lang="tr-TR"/>
        </a:p>
      </dgm:t>
    </dgm:pt>
    <dgm:pt modelId="{87E22823-1290-4524-A91B-C3E598FA5C15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b="1" dirty="0"/>
            <a:t>Spor Sınıfı Statüsü (</a:t>
          </a:r>
          <a:r>
            <a:rPr lang="tr-TR" b="1" dirty="0" err="1"/>
            <a:t>Sport</a:t>
          </a:r>
          <a:r>
            <a:rPr lang="tr-TR" b="1" dirty="0"/>
            <a:t> Class </a:t>
          </a:r>
          <a:r>
            <a:rPr lang="tr-TR" b="1" dirty="0" err="1"/>
            <a:t>Status</a:t>
          </a:r>
          <a:r>
            <a:rPr lang="tr-TR" b="1" dirty="0"/>
            <a:t>)</a:t>
          </a:r>
          <a:endParaRPr lang="tr-TR" dirty="0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b="0" dirty="0"/>
            <a:t>Bu sınıfın kalıcı mı yoksa tekrar değerlendirilecek mi olduğunu gösterir.</a:t>
          </a:r>
          <a:r>
            <a:rPr lang="tr-TR" b="1" dirty="0"/>
            <a:t> S</a:t>
          </a:r>
          <a:r>
            <a:rPr lang="tr-TR" dirty="0"/>
            <a:t>porcunun sınıfının </a:t>
          </a:r>
          <a:r>
            <a:rPr lang="tr-TR" b="1" dirty="0"/>
            <a:t>kesinleşme durumunu</a:t>
          </a:r>
          <a:r>
            <a:rPr lang="tr-TR" dirty="0"/>
            <a:t> gösterir:</a:t>
          </a:r>
        </a:p>
      </dgm:t>
    </dgm:pt>
    <dgm:pt modelId="{B320E9F9-FF23-46BB-959F-13B13AB0550C}" type="parTrans" cxnId="{82AD5B8D-7176-4F23-A474-D56D4A6CD114}">
      <dgm:prSet/>
      <dgm:spPr/>
      <dgm:t>
        <a:bodyPr/>
        <a:lstStyle/>
        <a:p>
          <a:endParaRPr lang="tr-TR"/>
        </a:p>
      </dgm:t>
    </dgm:pt>
    <dgm:pt modelId="{681679EB-CF60-4BAC-B3BA-28BB90F011E7}" type="sibTrans" cxnId="{82AD5B8D-7176-4F23-A474-D56D4A6CD114}">
      <dgm:prSet/>
      <dgm:spPr/>
      <dgm:t>
        <a:bodyPr/>
        <a:lstStyle/>
        <a:p>
          <a:endParaRPr lang="tr-TR"/>
        </a:p>
      </dgm:t>
    </dgm:pt>
    <dgm:pt modelId="{4B3DA3B6-4417-4816-B200-3C368F1FBEE8}">
      <dgm:prSet custT="1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tr-TR" sz="1800" b="1" dirty="0"/>
            <a:t>VS1:</a:t>
          </a:r>
          <a:r>
            <a:rPr lang="tr-TR" sz="1800" dirty="0"/>
            <a:t> Daha belirgin engeli olan sporcular (ör. üst bacak amputasyonu, ciddi kas gücü kaybı, eklem sertliği).</a:t>
          </a:r>
        </a:p>
        <a:p>
          <a:r>
            <a:rPr lang="tr-TR" sz="1800" b="1" dirty="0"/>
            <a:t>VS2:</a:t>
          </a:r>
          <a:r>
            <a:rPr lang="tr-TR" sz="1800" dirty="0"/>
            <a:t> Daha hafif engeli olan sporcular (ör. tek ayak bileği hareket kısıtlılığı, hafif kas kaybı).</a:t>
          </a:r>
        </a:p>
        <a:p>
          <a:endParaRPr lang="tr-TR" sz="1200" dirty="0"/>
        </a:p>
      </dgm:t>
    </dgm:pt>
    <dgm:pt modelId="{679EEAE1-733E-409F-90FC-24DCCC0F4ADB}" type="parTrans" cxnId="{D0797C74-460D-4ED1-93BD-A0844C5E97B8}">
      <dgm:prSet/>
      <dgm:spPr/>
      <dgm:t>
        <a:bodyPr/>
        <a:lstStyle/>
        <a:p>
          <a:endParaRPr lang="tr-TR"/>
        </a:p>
      </dgm:t>
    </dgm:pt>
    <dgm:pt modelId="{548FB72B-42D8-4C1F-8325-3177AB9963D7}" type="sibTrans" cxnId="{D0797C74-460D-4ED1-93BD-A0844C5E97B8}">
      <dgm:prSet/>
      <dgm:spPr/>
      <dgm:t>
        <a:bodyPr/>
        <a:lstStyle/>
        <a:p>
          <a:endParaRPr lang="tr-TR"/>
        </a:p>
      </dgm:t>
    </dgm:pt>
    <dgm:pt modelId="{C5CD6BE1-2703-45E2-8B5F-C27DD42C662D}">
      <dgm:prSet custT="1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tr-TR" sz="1400" b="1" dirty="0"/>
            <a:t>New (N):</a:t>
          </a:r>
          <a:r>
            <a:rPr lang="tr-TR" sz="1400" dirty="0"/>
            <a:t> İlk kez sınıflandırmaya giren sporcu.</a:t>
          </a:r>
        </a:p>
        <a:p>
          <a:r>
            <a:rPr lang="tr-TR" sz="1400" b="1" dirty="0" err="1"/>
            <a:t>Confirmed</a:t>
          </a:r>
          <a:r>
            <a:rPr lang="tr-TR" sz="1400" b="1" dirty="0"/>
            <a:t> (C):</a:t>
          </a:r>
          <a:r>
            <a:rPr lang="tr-TR" sz="1400" dirty="0"/>
            <a:t> Engel türü ve etkisi </a:t>
          </a:r>
          <a:r>
            <a:rPr lang="tr-TR" sz="1400" b="1" dirty="0"/>
            <a:t>kalıcı ve değişmez</a:t>
          </a:r>
          <a:r>
            <a:rPr lang="tr-TR" sz="1400" dirty="0"/>
            <a:t> → tekrar sınıflandırmaya gerek yok.</a:t>
          </a:r>
        </a:p>
        <a:p>
          <a:r>
            <a:rPr lang="tr-TR" sz="1400" b="1" dirty="0" err="1"/>
            <a:t>Review</a:t>
          </a:r>
          <a:r>
            <a:rPr lang="tr-TR" sz="1400" b="1" dirty="0"/>
            <a:t> (R):</a:t>
          </a:r>
          <a:r>
            <a:rPr lang="tr-TR" sz="1400" dirty="0"/>
            <a:t> Engel durumu değişebilir (ör. yeni spora başlamış, büyüme çağında, ya da engeli ilerleyici). Gelecekte tekrar sınıflandırmaya girer.</a:t>
          </a:r>
        </a:p>
        <a:p>
          <a:r>
            <a:rPr lang="tr-TR" sz="1400" b="1" dirty="0" err="1"/>
            <a:t>Fixed</a:t>
          </a:r>
          <a:r>
            <a:rPr lang="tr-TR" sz="1400" b="1" dirty="0"/>
            <a:t> </a:t>
          </a:r>
          <a:r>
            <a:rPr lang="tr-TR" sz="1400" b="1" dirty="0" err="1"/>
            <a:t>Review</a:t>
          </a:r>
          <a:r>
            <a:rPr lang="tr-TR" sz="1400" b="1" dirty="0"/>
            <a:t> </a:t>
          </a:r>
          <a:r>
            <a:rPr lang="tr-TR" sz="1400" b="1" dirty="0" err="1"/>
            <a:t>Date</a:t>
          </a:r>
          <a:r>
            <a:rPr lang="tr-TR" sz="1400" b="1" dirty="0"/>
            <a:t> (FRD):</a:t>
          </a:r>
          <a:r>
            <a:rPr lang="tr-TR" sz="1400" dirty="0"/>
            <a:t> Belli bir tarihten sonra tekrar değerlendirmeye girecek.</a:t>
          </a:r>
        </a:p>
        <a:p>
          <a:endParaRPr lang="tr-TR" sz="1200" dirty="0"/>
        </a:p>
      </dgm:t>
    </dgm:pt>
    <dgm:pt modelId="{565DAEDA-5B10-4417-8DB1-6C552C17CE03}" type="parTrans" cxnId="{7E64AFFC-5074-4BF2-85E9-590BFD5EC370}">
      <dgm:prSet/>
      <dgm:spPr/>
      <dgm:t>
        <a:bodyPr/>
        <a:lstStyle/>
        <a:p>
          <a:endParaRPr lang="tr-TR"/>
        </a:p>
      </dgm:t>
    </dgm:pt>
    <dgm:pt modelId="{BBD3D3EA-DEE6-4D99-B6A1-33BCD16F6783}" type="sibTrans" cxnId="{7E64AFFC-5074-4BF2-85E9-590BFD5EC370}">
      <dgm:prSet/>
      <dgm:spPr/>
      <dgm:t>
        <a:bodyPr/>
        <a:lstStyle/>
        <a:p>
          <a:endParaRPr lang="tr-TR"/>
        </a:p>
      </dgm:t>
    </dgm:pt>
    <dgm:pt modelId="{03358DC9-41B5-493B-A768-7771B47B84A9}" type="pres">
      <dgm:prSet presAssocID="{64DD1D03-E32C-442B-9F80-A7D3AD5BACAD}" presName="Name0" presStyleCnt="0">
        <dgm:presLayoutVars>
          <dgm:dir/>
          <dgm:animLvl val="lvl"/>
          <dgm:resizeHandles/>
        </dgm:presLayoutVars>
      </dgm:prSet>
      <dgm:spPr/>
    </dgm:pt>
    <dgm:pt modelId="{79796794-A99A-4559-B41D-DF6B9A092647}" type="pres">
      <dgm:prSet presAssocID="{AD009209-D29C-459B-8E9D-FB75BFCDE2EA}" presName="linNode" presStyleCnt="0"/>
      <dgm:spPr/>
    </dgm:pt>
    <dgm:pt modelId="{5E7984D8-C7DB-40D9-BBF7-622E3E09BC48}" type="pres">
      <dgm:prSet presAssocID="{AD009209-D29C-459B-8E9D-FB75BFCDE2EA}" presName="parentShp" presStyleLbl="node1" presStyleIdx="0" presStyleCnt="2" custScaleY="80699">
        <dgm:presLayoutVars>
          <dgm:bulletEnabled val="1"/>
        </dgm:presLayoutVars>
      </dgm:prSet>
      <dgm:spPr/>
    </dgm:pt>
    <dgm:pt modelId="{43772108-7C7D-4A6C-A2AA-B4A17E21B526}" type="pres">
      <dgm:prSet presAssocID="{AD009209-D29C-459B-8E9D-FB75BFCDE2EA}" presName="childShp" presStyleLbl="bgAccFollowNode1" presStyleIdx="0" presStyleCnt="2">
        <dgm:presLayoutVars>
          <dgm:bulletEnabled val="1"/>
        </dgm:presLayoutVars>
      </dgm:prSet>
      <dgm:spPr/>
    </dgm:pt>
    <dgm:pt modelId="{468B154F-96AB-4073-92E7-84C89530637F}" type="pres">
      <dgm:prSet presAssocID="{0DF4AEB9-9C0F-4E04-9505-A082BEB70AB2}" presName="spacing" presStyleCnt="0"/>
      <dgm:spPr/>
    </dgm:pt>
    <dgm:pt modelId="{7D81E87A-42C6-46D6-BAE6-1C165878E889}" type="pres">
      <dgm:prSet presAssocID="{87E22823-1290-4524-A91B-C3E598FA5C15}" presName="linNode" presStyleCnt="0"/>
      <dgm:spPr/>
    </dgm:pt>
    <dgm:pt modelId="{0BDA04EC-79B7-4FCB-B0FA-6CD219D63534}" type="pres">
      <dgm:prSet presAssocID="{87E22823-1290-4524-A91B-C3E598FA5C15}" presName="parentShp" presStyleLbl="node1" presStyleIdx="1" presStyleCnt="2" custScaleY="81372">
        <dgm:presLayoutVars>
          <dgm:bulletEnabled val="1"/>
        </dgm:presLayoutVars>
      </dgm:prSet>
      <dgm:spPr/>
    </dgm:pt>
    <dgm:pt modelId="{200A01AB-4818-4D1C-9FE4-2364D74209F4}" type="pres">
      <dgm:prSet presAssocID="{87E22823-1290-4524-A91B-C3E598FA5C15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18BD8E36-FE1C-43BB-9F2A-8F9339DBEEF9}" type="presOf" srcId="{4B3DA3B6-4417-4816-B200-3C368F1FBEE8}" destId="{43772108-7C7D-4A6C-A2AA-B4A17E21B526}" srcOrd="0" destOrd="0" presId="urn:microsoft.com/office/officeart/2005/8/layout/vList6"/>
    <dgm:cxn modelId="{D9359266-7550-45A4-A8B2-EF5571F55B80}" type="presOf" srcId="{C5CD6BE1-2703-45E2-8B5F-C27DD42C662D}" destId="{200A01AB-4818-4D1C-9FE4-2364D74209F4}" srcOrd="0" destOrd="0" presId="urn:microsoft.com/office/officeart/2005/8/layout/vList6"/>
    <dgm:cxn modelId="{DF825349-4452-4BAB-BCBB-C53B0C48139F}" type="presOf" srcId="{87E22823-1290-4524-A91B-C3E598FA5C15}" destId="{0BDA04EC-79B7-4FCB-B0FA-6CD219D63534}" srcOrd="0" destOrd="0" presId="urn:microsoft.com/office/officeart/2005/8/layout/vList6"/>
    <dgm:cxn modelId="{D0797C74-460D-4ED1-93BD-A0844C5E97B8}" srcId="{AD009209-D29C-459B-8E9D-FB75BFCDE2EA}" destId="{4B3DA3B6-4417-4816-B200-3C368F1FBEE8}" srcOrd="0" destOrd="0" parTransId="{679EEAE1-733E-409F-90FC-24DCCC0F4ADB}" sibTransId="{548FB72B-42D8-4C1F-8325-3177AB9963D7}"/>
    <dgm:cxn modelId="{B93DBE54-6156-4369-A99C-70CC0E4B82B6}" type="presOf" srcId="{64DD1D03-E32C-442B-9F80-A7D3AD5BACAD}" destId="{03358DC9-41B5-493B-A768-7771B47B84A9}" srcOrd="0" destOrd="0" presId="urn:microsoft.com/office/officeart/2005/8/layout/vList6"/>
    <dgm:cxn modelId="{82AD5B8D-7176-4F23-A474-D56D4A6CD114}" srcId="{64DD1D03-E32C-442B-9F80-A7D3AD5BACAD}" destId="{87E22823-1290-4524-A91B-C3E598FA5C15}" srcOrd="1" destOrd="0" parTransId="{B320E9F9-FF23-46BB-959F-13B13AB0550C}" sibTransId="{681679EB-CF60-4BAC-B3BA-28BB90F011E7}"/>
    <dgm:cxn modelId="{85D560CD-AA64-4C5F-B453-6A5FD4A3F607}" type="presOf" srcId="{AD009209-D29C-459B-8E9D-FB75BFCDE2EA}" destId="{5E7984D8-C7DB-40D9-BBF7-622E3E09BC48}" srcOrd="0" destOrd="0" presId="urn:microsoft.com/office/officeart/2005/8/layout/vList6"/>
    <dgm:cxn modelId="{0DE99BFA-5CE1-41DE-AE5F-4A223A580443}" srcId="{64DD1D03-E32C-442B-9F80-A7D3AD5BACAD}" destId="{AD009209-D29C-459B-8E9D-FB75BFCDE2EA}" srcOrd="0" destOrd="0" parTransId="{A6E6D7C7-20DA-45F9-81E3-CFC80343C1C6}" sibTransId="{0DF4AEB9-9C0F-4E04-9505-A082BEB70AB2}"/>
    <dgm:cxn modelId="{7E64AFFC-5074-4BF2-85E9-590BFD5EC370}" srcId="{87E22823-1290-4524-A91B-C3E598FA5C15}" destId="{C5CD6BE1-2703-45E2-8B5F-C27DD42C662D}" srcOrd="0" destOrd="0" parTransId="{565DAEDA-5B10-4417-8DB1-6C552C17CE03}" sibTransId="{BBD3D3EA-DEE6-4D99-B6A1-33BCD16F6783}"/>
    <dgm:cxn modelId="{E38F7DF6-3A6C-4C57-886F-C76266FEAB4B}" type="presParOf" srcId="{03358DC9-41B5-493B-A768-7771B47B84A9}" destId="{79796794-A99A-4559-B41D-DF6B9A092647}" srcOrd="0" destOrd="0" presId="urn:microsoft.com/office/officeart/2005/8/layout/vList6"/>
    <dgm:cxn modelId="{05425B8F-0471-45E8-A1C0-DF08F7762A9F}" type="presParOf" srcId="{79796794-A99A-4559-B41D-DF6B9A092647}" destId="{5E7984D8-C7DB-40D9-BBF7-622E3E09BC48}" srcOrd="0" destOrd="0" presId="urn:microsoft.com/office/officeart/2005/8/layout/vList6"/>
    <dgm:cxn modelId="{521C90CE-BCD1-4408-9384-61AC0B254563}" type="presParOf" srcId="{79796794-A99A-4559-B41D-DF6B9A092647}" destId="{43772108-7C7D-4A6C-A2AA-B4A17E21B526}" srcOrd="1" destOrd="0" presId="urn:microsoft.com/office/officeart/2005/8/layout/vList6"/>
    <dgm:cxn modelId="{EB7032F5-5BB0-4786-82C9-EA8C6CC887FE}" type="presParOf" srcId="{03358DC9-41B5-493B-A768-7771B47B84A9}" destId="{468B154F-96AB-4073-92E7-84C89530637F}" srcOrd="1" destOrd="0" presId="urn:microsoft.com/office/officeart/2005/8/layout/vList6"/>
    <dgm:cxn modelId="{C5AC59D9-022B-4279-9A29-733A4C6C4D6A}" type="presParOf" srcId="{03358DC9-41B5-493B-A768-7771B47B84A9}" destId="{7D81E87A-42C6-46D6-BAE6-1C165878E889}" srcOrd="2" destOrd="0" presId="urn:microsoft.com/office/officeart/2005/8/layout/vList6"/>
    <dgm:cxn modelId="{EBE13A9F-BD0B-47C9-9BC8-5306E070AF96}" type="presParOf" srcId="{7D81E87A-42C6-46D6-BAE6-1C165878E889}" destId="{0BDA04EC-79B7-4FCB-B0FA-6CD219D63534}" srcOrd="0" destOrd="0" presId="urn:microsoft.com/office/officeart/2005/8/layout/vList6"/>
    <dgm:cxn modelId="{0DC1975D-7FD8-4965-92DD-AE7BF5E4024C}" type="presParOf" srcId="{7D81E87A-42C6-46D6-BAE6-1C165878E889}" destId="{200A01AB-4818-4D1C-9FE4-2364D74209F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52A6B448-6443-411C-9D18-47897B6CEB9A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4A0F1866-FB4C-4D91-8FE3-5A0973261189}">
      <dgm:prSet/>
      <dgm:spPr/>
      <dgm:t>
        <a:bodyPr/>
        <a:lstStyle/>
        <a:p>
          <a:r>
            <a:rPr lang="tr-TR" b="1" i="0" baseline="0" dirty="0"/>
            <a:t>Doğruluk ve işbirliği:</a:t>
          </a:r>
          <a:r>
            <a:rPr lang="tr-TR" b="0" i="0" baseline="0" dirty="0"/>
            <a:t> Sporcu (ve destek ekibi) değerlendirme için gereken tıbbi bilgileri eksiksiz sunmak, sınıflandırma talimatlarına uymak zorundadır; uymamak oturumun askıya alınmasına kadar gider.</a:t>
          </a:r>
          <a:endParaRPr lang="tr-TR" dirty="0"/>
        </a:p>
      </dgm:t>
    </dgm:pt>
    <dgm:pt modelId="{EEC2F087-88B7-4111-9222-47DA1AC8BFE1}" type="parTrans" cxnId="{139F1DFB-A65D-49C6-BD6B-465D9CFC61C0}">
      <dgm:prSet/>
      <dgm:spPr/>
      <dgm:t>
        <a:bodyPr/>
        <a:lstStyle/>
        <a:p>
          <a:endParaRPr lang="tr-TR"/>
        </a:p>
      </dgm:t>
    </dgm:pt>
    <dgm:pt modelId="{8AAF6C83-C09D-4141-AEF3-EF141C082AEE}" type="sibTrans" cxnId="{139F1DFB-A65D-49C6-BD6B-465D9CFC61C0}">
      <dgm:prSet/>
      <dgm:spPr/>
      <dgm:t>
        <a:bodyPr/>
        <a:lstStyle/>
        <a:p>
          <a:endParaRPr lang="tr-TR"/>
        </a:p>
      </dgm:t>
    </dgm:pt>
    <dgm:pt modelId="{C38A8D80-7FA4-4124-AA45-7CBA4E3DDEB1}">
      <dgm:prSet/>
      <dgm:spPr/>
      <dgm:t>
        <a:bodyPr/>
        <a:lstStyle/>
        <a:p>
          <a:r>
            <a:rPr lang="tr-TR" b="1" i="0" baseline="0" dirty="0"/>
            <a:t>Tarafsız ve adil süreç:</a:t>
          </a:r>
          <a:r>
            <a:rPr lang="tr-TR" b="0" i="0" baseline="0" dirty="0"/>
            <a:t> Panel, oturumu adil biçimde yürütemiyorsa (ör. sporcu makul talimatlara uymuyor, verilen bilgi/tutumla mevcut bilgiler tutarsız) oturumu askıya alabilir. </a:t>
          </a:r>
          <a:endParaRPr lang="tr-TR" dirty="0"/>
        </a:p>
      </dgm:t>
    </dgm:pt>
    <dgm:pt modelId="{D8F4933D-1BD5-4A70-B31C-B85F6E0DF35C}" type="parTrans" cxnId="{699EBA6C-0180-46B0-8144-95958AC4C341}">
      <dgm:prSet/>
      <dgm:spPr/>
      <dgm:t>
        <a:bodyPr/>
        <a:lstStyle/>
        <a:p>
          <a:endParaRPr lang="tr-TR"/>
        </a:p>
      </dgm:t>
    </dgm:pt>
    <dgm:pt modelId="{E7734C81-8356-4626-B1FE-BD878A5A5E19}" type="sibTrans" cxnId="{699EBA6C-0180-46B0-8144-95958AC4C341}">
      <dgm:prSet/>
      <dgm:spPr/>
      <dgm:t>
        <a:bodyPr/>
        <a:lstStyle/>
        <a:p>
          <a:endParaRPr lang="tr-TR"/>
        </a:p>
      </dgm:t>
    </dgm:pt>
    <dgm:pt modelId="{CBEF75C4-6BB4-40A3-A68D-FCF61293BBB9}">
      <dgm:prSet/>
      <dgm:spPr/>
      <dgm:t>
        <a:bodyPr/>
        <a:lstStyle/>
        <a:p>
          <a:r>
            <a:rPr lang="tr-TR" b="1" i="0" baseline="0"/>
            <a:t>Gizlilik ve veri koruma:</a:t>
          </a:r>
          <a:r>
            <a:rPr lang="tr-TR" b="0" i="0" baseline="0"/>
            <a:t> Sınıflandırma verileri yalnızca gerekli olduğu kadar işlenir; mümkün olduğunda </a:t>
          </a:r>
          <a:r>
            <a:rPr lang="tr-TR" b="1" i="0" baseline="0"/>
            <a:t>sporcu rızası</a:t>
          </a:r>
          <a:r>
            <a:rPr lang="tr-TR" b="0" i="0" baseline="0"/>
            <a:t> alınır; güvenli şekilde saklanır; makul süre saklanır; sporcuya </a:t>
          </a:r>
          <a:r>
            <a:rPr lang="tr-TR" b="1" i="0" baseline="0"/>
            <a:t>erişim/düzeltme/silme</a:t>
          </a:r>
          <a:r>
            <a:rPr lang="tr-TR" b="0" i="0" baseline="0"/>
            <a:t> hakları bildirilir; yayımlanan tek liste </a:t>
          </a:r>
          <a:r>
            <a:rPr lang="tr-TR" b="1" i="0" baseline="0"/>
            <a:t>Master List</a:t>
          </a:r>
          <a:r>
            <a:rPr lang="tr-TR" b="0" i="0" baseline="0"/>
            <a:t>tir (ad, ülke, sınıf, statü).</a:t>
          </a:r>
          <a:endParaRPr lang="tr-TR"/>
        </a:p>
      </dgm:t>
    </dgm:pt>
    <dgm:pt modelId="{543187BF-7A84-4386-8CCB-8435132CDDD7}" type="parTrans" cxnId="{3619830D-7583-47F4-9A11-3EA8B0281A7D}">
      <dgm:prSet/>
      <dgm:spPr/>
      <dgm:t>
        <a:bodyPr/>
        <a:lstStyle/>
        <a:p>
          <a:endParaRPr lang="tr-TR"/>
        </a:p>
      </dgm:t>
    </dgm:pt>
    <dgm:pt modelId="{E921E4A7-094C-428E-89AB-A0BF9A90F706}" type="sibTrans" cxnId="{3619830D-7583-47F4-9A11-3EA8B0281A7D}">
      <dgm:prSet/>
      <dgm:spPr/>
      <dgm:t>
        <a:bodyPr/>
        <a:lstStyle/>
        <a:p>
          <a:endParaRPr lang="tr-TR"/>
        </a:p>
      </dgm:t>
    </dgm:pt>
    <dgm:pt modelId="{D9DBBB43-AEDE-4BB0-84FB-B6F853E4AEF3}" type="pres">
      <dgm:prSet presAssocID="{52A6B448-6443-411C-9D18-47897B6CEB9A}" presName="linear" presStyleCnt="0">
        <dgm:presLayoutVars>
          <dgm:animLvl val="lvl"/>
          <dgm:resizeHandles val="exact"/>
        </dgm:presLayoutVars>
      </dgm:prSet>
      <dgm:spPr/>
    </dgm:pt>
    <dgm:pt modelId="{F33A5BFE-CC22-431E-BA99-F9A7E2A084FE}" type="pres">
      <dgm:prSet presAssocID="{4A0F1866-FB4C-4D91-8FE3-5A0973261189}" presName="parentText" presStyleLbl="node1" presStyleIdx="0" presStyleCnt="3" custScaleY="86481">
        <dgm:presLayoutVars>
          <dgm:chMax val="0"/>
          <dgm:bulletEnabled val="1"/>
        </dgm:presLayoutVars>
      </dgm:prSet>
      <dgm:spPr/>
    </dgm:pt>
    <dgm:pt modelId="{E69598F5-E592-4E48-BB92-8525CD78B259}" type="pres">
      <dgm:prSet presAssocID="{8AAF6C83-C09D-4141-AEF3-EF141C082AEE}" presName="spacer" presStyleCnt="0"/>
      <dgm:spPr/>
    </dgm:pt>
    <dgm:pt modelId="{040A47A8-ECA5-43A8-A20A-A7D3457BC7D2}" type="pres">
      <dgm:prSet presAssocID="{C38A8D80-7FA4-4124-AA45-7CBA4E3DDEB1}" presName="parentText" presStyleLbl="node1" presStyleIdx="1" presStyleCnt="3" custScaleY="72842">
        <dgm:presLayoutVars>
          <dgm:chMax val="0"/>
          <dgm:bulletEnabled val="1"/>
        </dgm:presLayoutVars>
      </dgm:prSet>
      <dgm:spPr/>
    </dgm:pt>
    <dgm:pt modelId="{CD02ACEF-E928-4329-970E-AFEA84D32402}" type="pres">
      <dgm:prSet presAssocID="{E7734C81-8356-4626-B1FE-BD878A5A5E19}" presName="spacer" presStyleCnt="0"/>
      <dgm:spPr/>
    </dgm:pt>
    <dgm:pt modelId="{A7C8C8CE-2288-49CE-8607-C3A084CF25AD}" type="pres">
      <dgm:prSet presAssocID="{CBEF75C4-6BB4-40A3-A68D-FCF61293BBB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19830D-7583-47F4-9A11-3EA8B0281A7D}" srcId="{52A6B448-6443-411C-9D18-47897B6CEB9A}" destId="{CBEF75C4-6BB4-40A3-A68D-FCF61293BBB9}" srcOrd="2" destOrd="0" parTransId="{543187BF-7A84-4386-8CCB-8435132CDDD7}" sibTransId="{E921E4A7-094C-428E-89AB-A0BF9A90F706}"/>
    <dgm:cxn modelId="{1A22461E-68A3-4C51-8F49-A4990D53DC00}" type="presOf" srcId="{52A6B448-6443-411C-9D18-47897B6CEB9A}" destId="{D9DBBB43-AEDE-4BB0-84FB-B6F853E4AEF3}" srcOrd="0" destOrd="0" presId="urn:microsoft.com/office/officeart/2005/8/layout/vList2"/>
    <dgm:cxn modelId="{16C7FF40-BA75-46EE-BAE9-79A0506D85D6}" type="presOf" srcId="{CBEF75C4-6BB4-40A3-A68D-FCF61293BBB9}" destId="{A7C8C8CE-2288-49CE-8607-C3A084CF25AD}" srcOrd="0" destOrd="0" presId="urn:microsoft.com/office/officeart/2005/8/layout/vList2"/>
    <dgm:cxn modelId="{699EBA6C-0180-46B0-8144-95958AC4C341}" srcId="{52A6B448-6443-411C-9D18-47897B6CEB9A}" destId="{C38A8D80-7FA4-4124-AA45-7CBA4E3DDEB1}" srcOrd="1" destOrd="0" parTransId="{D8F4933D-1BD5-4A70-B31C-B85F6E0DF35C}" sibTransId="{E7734C81-8356-4626-B1FE-BD878A5A5E19}"/>
    <dgm:cxn modelId="{390757E4-A512-4A27-8013-918E531F9A82}" type="presOf" srcId="{C38A8D80-7FA4-4124-AA45-7CBA4E3DDEB1}" destId="{040A47A8-ECA5-43A8-A20A-A7D3457BC7D2}" srcOrd="0" destOrd="0" presId="urn:microsoft.com/office/officeart/2005/8/layout/vList2"/>
    <dgm:cxn modelId="{72F413E5-28E2-4D22-AB69-F37FD8C40FF2}" type="presOf" srcId="{4A0F1866-FB4C-4D91-8FE3-5A0973261189}" destId="{F33A5BFE-CC22-431E-BA99-F9A7E2A084FE}" srcOrd="0" destOrd="0" presId="urn:microsoft.com/office/officeart/2005/8/layout/vList2"/>
    <dgm:cxn modelId="{139F1DFB-A65D-49C6-BD6B-465D9CFC61C0}" srcId="{52A6B448-6443-411C-9D18-47897B6CEB9A}" destId="{4A0F1866-FB4C-4D91-8FE3-5A0973261189}" srcOrd="0" destOrd="0" parTransId="{EEC2F087-88B7-4111-9222-47DA1AC8BFE1}" sibTransId="{8AAF6C83-C09D-4141-AEF3-EF141C082AEE}"/>
    <dgm:cxn modelId="{1495ED82-B57C-4851-AACB-CB5E48C34E44}" type="presParOf" srcId="{D9DBBB43-AEDE-4BB0-84FB-B6F853E4AEF3}" destId="{F33A5BFE-CC22-431E-BA99-F9A7E2A084FE}" srcOrd="0" destOrd="0" presId="urn:microsoft.com/office/officeart/2005/8/layout/vList2"/>
    <dgm:cxn modelId="{F5551E28-05EB-43D2-AED6-5E735176A38A}" type="presParOf" srcId="{D9DBBB43-AEDE-4BB0-84FB-B6F853E4AEF3}" destId="{E69598F5-E592-4E48-BB92-8525CD78B259}" srcOrd="1" destOrd="0" presId="urn:microsoft.com/office/officeart/2005/8/layout/vList2"/>
    <dgm:cxn modelId="{DD740642-F79E-4673-8F41-188F2D34D7FE}" type="presParOf" srcId="{D9DBBB43-AEDE-4BB0-84FB-B6F853E4AEF3}" destId="{040A47A8-ECA5-43A8-A20A-A7D3457BC7D2}" srcOrd="2" destOrd="0" presId="urn:microsoft.com/office/officeart/2005/8/layout/vList2"/>
    <dgm:cxn modelId="{8EF5783D-9BF6-45DF-AA64-90A4EC795684}" type="presParOf" srcId="{D9DBBB43-AEDE-4BB0-84FB-B6F853E4AEF3}" destId="{CD02ACEF-E928-4329-970E-AFEA84D32402}" srcOrd="3" destOrd="0" presId="urn:microsoft.com/office/officeart/2005/8/layout/vList2"/>
    <dgm:cxn modelId="{C9397601-4774-4AAE-97E3-E983B7E00DF0}" type="presParOf" srcId="{D9DBBB43-AEDE-4BB0-84FB-B6F853E4AEF3}" destId="{A7C8C8CE-2288-49CE-8607-C3A084CF25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0C8C9DA2-EC78-4884-B38A-04DBA721943D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/>
      <dgm:spPr/>
      <dgm:t>
        <a:bodyPr/>
        <a:lstStyle/>
        <a:p>
          <a:endParaRPr lang="tr-TR"/>
        </a:p>
      </dgm:t>
    </dgm:pt>
    <dgm:pt modelId="{854D7A99-9491-459A-A280-01B682BE7F72}">
      <dgm:prSet/>
      <dgm:spPr/>
      <dgm:t>
        <a:bodyPr/>
        <a:lstStyle/>
        <a:p>
          <a:r>
            <a:rPr lang="tr-TR" i="0" baseline="0" dirty="0"/>
            <a:t>Sporcu, değerlendirme sırasında veya sınıf aldıktan sonra bilerek (fiille ya da ihmalle) beceri/yeteneklerini ve/veya uygun engelinin derece/doğasını yanlış yansıtıyorsa disiplin ihlalidir.</a:t>
          </a:r>
          <a:endParaRPr lang="tr-TR" dirty="0"/>
        </a:p>
      </dgm:t>
    </dgm:pt>
    <dgm:pt modelId="{FBAC4AD3-768D-4966-AC24-C6E31B87E0C1}" type="parTrans" cxnId="{0C245ABE-6FDE-43E4-9AA3-F3E1B07233E2}">
      <dgm:prSet/>
      <dgm:spPr/>
      <dgm:t>
        <a:bodyPr/>
        <a:lstStyle/>
        <a:p>
          <a:endParaRPr lang="tr-TR"/>
        </a:p>
      </dgm:t>
    </dgm:pt>
    <dgm:pt modelId="{C1FE4283-942D-43CE-B75B-96131CDB1EDF}" type="sibTrans" cxnId="{0C245ABE-6FDE-43E4-9AA3-F3E1B07233E2}">
      <dgm:prSet/>
      <dgm:spPr/>
      <dgm:t>
        <a:bodyPr/>
        <a:lstStyle/>
        <a:p>
          <a:endParaRPr lang="tr-TR"/>
        </a:p>
      </dgm:t>
    </dgm:pt>
    <dgm:pt modelId="{9145E2B6-62AB-4ECA-876E-B05287C04729}">
      <dgm:prSet/>
      <dgm:spPr/>
      <dgm:t>
        <a:bodyPr/>
        <a:lstStyle/>
        <a:p>
          <a:r>
            <a:rPr lang="tr-TR" b="1" i="0" baseline="0" dirty="0"/>
            <a:t>Suça ortaklık : </a:t>
          </a:r>
          <a:r>
            <a:rPr lang="tr-TR" i="0" baseline="0" dirty="0"/>
            <a:t>Sporcu veya sporcu destek personelinin (antrenör, </a:t>
          </a:r>
          <a:r>
            <a:rPr lang="tr-TR" i="0" baseline="0" dirty="0" err="1"/>
            <a:t>fizyo</a:t>
          </a:r>
          <a:r>
            <a:rPr lang="tr-TR" i="0" baseline="0" dirty="0"/>
            <a:t> vb.) </a:t>
          </a:r>
          <a:r>
            <a:rPr lang="tr-TR" dirty="0"/>
            <a:t>bu konuda sporcuya</a:t>
          </a:r>
          <a:r>
            <a:rPr lang="tr-TR" i="0" baseline="0" dirty="0"/>
            <a:t> yardım etmesi, örtbas etmesi ya da süreci sabote etmesi de disiplin ihlalidir. </a:t>
          </a:r>
          <a:endParaRPr lang="tr-TR" dirty="0"/>
        </a:p>
      </dgm:t>
    </dgm:pt>
    <dgm:pt modelId="{38EFF25A-BD08-44FE-AA02-739DE8E8034E}" type="parTrans" cxnId="{CCF32901-B9FA-4C42-9AF2-5DA71887870D}">
      <dgm:prSet/>
      <dgm:spPr/>
      <dgm:t>
        <a:bodyPr/>
        <a:lstStyle/>
        <a:p>
          <a:endParaRPr lang="tr-TR"/>
        </a:p>
      </dgm:t>
    </dgm:pt>
    <dgm:pt modelId="{2A18BCFB-669A-4A32-A39D-312D18B7B526}" type="sibTrans" cxnId="{CCF32901-B9FA-4C42-9AF2-5DA71887870D}">
      <dgm:prSet/>
      <dgm:spPr/>
      <dgm:t>
        <a:bodyPr/>
        <a:lstStyle/>
        <a:p>
          <a:endParaRPr lang="tr-TR"/>
        </a:p>
      </dgm:t>
    </dgm:pt>
    <dgm:pt modelId="{A558BA14-8C7E-422F-9AD3-D06011079AE0}">
      <dgm:prSet/>
      <dgm:spPr/>
      <dgm:t>
        <a:bodyPr/>
        <a:lstStyle/>
        <a:p>
          <a:r>
            <a:rPr lang="tr-TR" b="1" i="0" baseline="0"/>
            <a:t>Süreç: </a:t>
          </a:r>
          <a:r>
            <a:rPr lang="tr-TR"/>
            <a:t>Böyle bir </a:t>
          </a:r>
          <a:r>
            <a:rPr lang="tr-TR" i="0" baseline="0"/>
            <a:t> iddia olduğunda WPV bir duruşma yapar ve bir suç olup olmadığına ve verilecek cezaya karar verir.</a:t>
          </a:r>
          <a:endParaRPr lang="tr-TR"/>
        </a:p>
      </dgm:t>
    </dgm:pt>
    <dgm:pt modelId="{623EC05D-62AF-4208-8780-45B702D7973F}" type="parTrans" cxnId="{A406D02D-3B63-43C1-9F8B-1632FC2A46B4}">
      <dgm:prSet/>
      <dgm:spPr/>
      <dgm:t>
        <a:bodyPr/>
        <a:lstStyle/>
        <a:p>
          <a:endParaRPr lang="tr-TR"/>
        </a:p>
      </dgm:t>
    </dgm:pt>
    <dgm:pt modelId="{2AB80249-5C93-488C-9F5E-1741A9A90D44}" type="sibTrans" cxnId="{A406D02D-3B63-43C1-9F8B-1632FC2A46B4}">
      <dgm:prSet/>
      <dgm:spPr/>
      <dgm:t>
        <a:bodyPr/>
        <a:lstStyle/>
        <a:p>
          <a:endParaRPr lang="tr-TR"/>
        </a:p>
      </dgm:t>
    </dgm:pt>
    <dgm:pt modelId="{E6117988-F6FE-4E0F-A517-4072ED63D75E}" type="pres">
      <dgm:prSet presAssocID="{0C8C9DA2-EC78-4884-B38A-04DBA721943D}" presName="linear" presStyleCnt="0">
        <dgm:presLayoutVars>
          <dgm:animLvl val="lvl"/>
          <dgm:resizeHandles val="exact"/>
        </dgm:presLayoutVars>
      </dgm:prSet>
      <dgm:spPr/>
    </dgm:pt>
    <dgm:pt modelId="{BEAD8A3A-E23E-490A-B2EA-0F9F8A5CE504}" type="pres">
      <dgm:prSet presAssocID="{854D7A99-9491-459A-A280-01B682BE7F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EA8D66-A3A6-45DF-9313-489C5BC47953}" type="pres">
      <dgm:prSet presAssocID="{C1FE4283-942D-43CE-B75B-96131CDB1EDF}" presName="spacer" presStyleCnt="0"/>
      <dgm:spPr/>
    </dgm:pt>
    <dgm:pt modelId="{46F8F6ED-3787-4F25-850A-C9FC05FEB62D}" type="pres">
      <dgm:prSet presAssocID="{9145E2B6-62AB-4ECA-876E-B05287C047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529F3EC-FB3B-4F9D-884A-AA3A3BF4F060}" type="pres">
      <dgm:prSet presAssocID="{2A18BCFB-669A-4A32-A39D-312D18B7B526}" presName="spacer" presStyleCnt="0"/>
      <dgm:spPr/>
    </dgm:pt>
    <dgm:pt modelId="{35F5B214-47F0-4619-A914-81450BD0A47C}" type="pres">
      <dgm:prSet presAssocID="{A558BA14-8C7E-422F-9AD3-D06011079A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CF32901-B9FA-4C42-9AF2-5DA71887870D}" srcId="{0C8C9DA2-EC78-4884-B38A-04DBA721943D}" destId="{9145E2B6-62AB-4ECA-876E-B05287C04729}" srcOrd="1" destOrd="0" parTransId="{38EFF25A-BD08-44FE-AA02-739DE8E8034E}" sibTransId="{2A18BCFB-669A-4A32-A39D-312D18B7B526}"/>
    <dgm:cxn modelId="{A406D02D-3B63-43C1-9F8B-1632FC2A46B4}" srcId="{0C8C9DA2-EC78-4884-B38A-04DBA721943D}" destId="{A558BA14-8C7E-422F-9AD3-D06011079AE0}" srcOrd="2" destOrd="0" parTransId="{623EC05D-62AF-4208-8780-45B702D7973F}" sibTransId="{2AB80249-5C93-488C-9F5E-1741A9A90D44}"/>
    <dgm:cxn modelId="{610DC03A-9923-49CC-8961-6341CEA1184A}" type="presOf" srcId="{A558BA14-8C7E-422F-9AD3-D06011079AE0}" destId="{35F5B214-47F0-4619-A914-81450BD0A47C}" srcOrd="0" destOrd="0" presId="urn:microsoft.com/office/officeart/2005/8/layout/vList2"/>
    <dgm:cxn modelId="{36EE2B3F-D004-42C8-99F3-44598F4C6A71}" type="presOf" srcId="{854D7A99-9491-459A-A280-01B682BE7F72}" destId="{BEAD8A3A-E23E-490A-B2EA-0F9F8A5CE504}" srcOrd="0" destOrd="0" presId="urn:microsoft.com/office/officeart/2005/8/layout/vList2"/>
    <dgm:cxn modelId="{D74B4040-388B-4D78-BAC8-140DF838ABBB}" type="presOf" srcId="{0C8C9DA2-EC78-4884-B38A-04DBA721943D}" destId="{E6117988-F6FE-4E0F-A517-4072ED63D75E}" srcOrd="0" destOrd="0" presId="urn:microsoft.com/office/officeart/2005/8/layout/vList2"/>
    <dgm:cxn modelId="{40D7487E-ABC4-41CC-87A0-4029F0BF823C}" type="presOf" srcId="{9145E2B6-62AB-4ECA-876E-B05287C04729}" destId="{46F8F6ED-3787-4F25-850A-C9FC05FEB62D}" srcOrd="0" destOrd="0" presId="urn:microsoft.com/office/officeart/2005/8/layout/vList2"/>
    <dgm:cxn modelId="{0C245ABE-6FDE-43E4-9AA3-F3E1B07233E2}" srcId="{0C8C9DA2-EC78-4884-B38A-04DBA721943D}" destId="{854D7A99-9491-459A-A280-01B682BE7F72}" srcOrd="0" destOrd="0" parTransId="{FBAC4AD3-768D-4966-AC24-C6E31B87E0C1}" sibTransId="{C1FE4283-942D-43CE-B75B-96131CDB1EDF}"/>
    <dgm:cxn modelId="{52602174-0E03-42BC-BF5D-BFD52396BE05}" type="presParOf" srcId="{E6117988-F6FE-4E0F-A517-4072ED63D75E}" destId="{BEAD8A3A-E23E-490A-B2EA-0F9F8A5CE504}" srcOrd="0" destOrd="0" presId="urn:microsoft.com/office/officeart/2005/8/layout/vList2"/>
    <dgm:cxn modelId="{473F0998-677F-40B8-9B2D-CB0B7AA9ECBA}" type="presParOf" srcId="{E6117988-F6FE-4E0F-A517-4072ED63D75E}" destId="{7FEA8D66-A3A6-45DF-9313-489C5BC47953}" srcOrd="1" destOrd="0" presId="urn:microsoft.com/office/officeart/2005/8/layout/vList2"/>
    <dgm:cxn modelId="{3761E80C-7676-4548-BDC2-D2F91AA49277}" type="presParOf" srcId="{E6117988-F6FE-4E0F-A517-4072ED63D75E}" destId="{46F8F6ED-3787-4F25-850A-C9FC05FEB62D}" srcOrd="2" destOrd="0" presId="urn:microsoft.com/office/officeart/2005/8/layout/vList2"/>
    <dgm:cxn modelId="{84CAA56B-E5C7-4DF2-ACEA-581758B3912D}" type="presParOf" srcId="{E6117988-F6FE-4E0F-A517-4072ED63D75E}" destId="{D529F3EC-FB3B-4F9D-884A-AA3A3BF4F060}" srcOrd="3" destOrd="0" presId="urn:microsoft.com/office/officeart/2005/8/layout/vList2"/>
    <dgm:cxn modelId="{D3288D5D-FD3F-4B71-9935-245D66FBE21F}" type="presParOf" srcId="{E6117988-F6FE-4E0F-A517-4072ED63D75E}" destId="{35F5B214-47F0-4619-A914-81450BD0A47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006BD800-141F-45E1-B658-8DEDC559F1DB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D759F4D4-CD23-4C34-B51A-8F37BB295DA7}">
      <dgm:prSet/>
      <dgm:spPr/>
      <dgm:t>
        <a:bodyPr/>
        <a:lstStyle/>
        <a:p>
          <a:r>
            <a:rPr lang="tr-TR" b="1" i="0" baseline="0" dirty="0"/>
            <a:t>Bilinçli olarak performansı düşürmek</a:t>
          </a:r>
          <a:r>
            <a:rPr lang="tr-TR" b="0" i="0" baseline="0" dirty="0"/>
            <a:t>: </a:t>
          </a:r>
          <a:r>
            <a:rPr lang="tr-TR" b="0" i="0" baseline="0" dirty="0" err="1"/>
            <a:t>Kassal</a:t>
          </a:r>
          <a:r>
            <a:rPr lang="tr-TR" b="0" i="0" baseline="0" dirty="0"/>
            <a:t> testlerde kuvveti olduğundan az göstermek; saha içi gözlemde özellikle az hareket etmek.</a:t>
          </a:r>
          <a:endParaRPr lang="tr-TR" dirty="0"/>
        </a:p>
      </dgm:t>
    </dgm:pt>
    <dgm:pt modelId="{9EFF1B00-1871-47F1-AFB7-078A9864740A}" type="parTrans" cxnId="{22857EC7-05C4-43B5-90F5-BE9A35F30FFB}">
      <dgm:prSet/>
      <dgm:spPr/>
      <dgm:t>
        <a:bodyPr/>
        <a:lstStyle/>
        <a:p>
          <a:endParaRPr lang="tr-TR"/>
        </a:p>
      </dgm:t>
    </dgm:pt>
    <dgm:pt modelId="{94F6D266-FD6F-45C5-A459-52D137A03170}" type="sibTrans" cxnId="{22857EC7-05C4-43B5-90F5-BE9A35F30FFB}">
      <dgm:prSet/>
      <dgm:spPr/>
      <dgm:t>
        <a:bodyPr/>
        <a:lstStyle/>
        <a:p>
          <a:endParaRPr lang="tr-TR"/>
        </a:p>
      </dgm:t>
    </dgm:pt>
    <dgm:pt modelId="{4C72AB38-D9C6-4EAC-8FD9-06DFFDCD6BFF}">
      <dgm:prSet/>
      <dgm:spPr/>
      <dgm:t>
        <a:bodyPr/>
        <a:lstStyle/>
        <a:p>
          <a:r>
            <a:rPr lang="tr-TR" b="1" i="0" baseline="0" dirty="0"/>
            <a:t>Bilgi saklamak/yanlış beyan</a:t>
          </a:r>
          <a:r>
            <a:rPr lang="tr-TR" b="0" i="0" baseline="0" dirty="0"/>
            <a:t>: Tıbbi durumdaki herhangi bir </a:t>
          </a:r>
          <a:r>
            <a:rPr lang="tr-TR" b="1" i="0" baseline="0" dirty="0" err="1"/>
            <a:t>iyileşmey</a:t>
          </a:r>
          <a:r>
            <a:rPr lang="tr-TR" b="1" i="0" baseline="0" dirty="0"/>
            <a:t>-cerrahiyi</a:t>
          </a:r>
          <a:r>
            <a:rPr lang="tr-TR" b="0" i="0" baseline="0" dirty="0"/>
            <a:t> bildirmemek saklamak (</a:t>
          </a:r>
          <a:r>
            <a:rPr lang="tr-TR" b="0" i="0" baseline="0" dirty="0" err="1"/>
            <a:t>Medical</a:t>
          </a:r>
          <a:r>
            <a:rPr lang="tr-TR" b="0" i="0" baseline="0" dirty="0"/>
            <a:t> </a:t>
          </a:r>
          <a:r>
            <a:rPr lang="tr-TR" b="0" i="0" baseline="0" dirty="0" err="1"/>
            <a:t>Review</a:t>
          </a:r>
          <a:r>
            <a:rPr lang="tr-TR" b="0" i="0" baseline="0" dirty="0"/>
            <a:t> göndermemek) — bu durum KYB soruşturmasına yol açabilir. </a:t>
          </a:r>
          <a:endParaRPr lang="tr-TR" dirty="0"/>
        </a:p>
      </dgm:t>
    </dgm:pt>
    <dgm:pt modelId="{1767C1D9-A5E8-4E56-B4DC-E764F8B84F56}" type="parTrans" cxnId="{896B35BD-6CEF-4F75-B1B4-06BB372A99C6}">
      <dgm:prSet/>
      <dgm:spPr/>
      <dgm:t>
        <a:bodyPr/>
        <a:lstStyle/>
        <a:p>
          <a:endParaRPr lang="tr-TR"/>
        </a:p>
      </dgm:t>
    </dgm:pt>
    <dgm:pt modelId="{7748B287-C23A-4D3A-BF79-C3AA502877DC}" type="sibTrans" cxnId="{896B35BD-6CEF-4F75-B1B4-06BB372A99C6}">
      <dgm:prSet/>
      <dgm:spPr/>
      <dgm:t>
        <a:bodyPr/>
        <a:lstStyle/>
        <a:p>
          <a:endParaRPr lang="tr-TR"/>
        </a:p>
      </dgm:t>
    </dgm:pt>
    <dgm:pt modelId="{72668C8F-6241-4630-8D04-5CF93D72E1A7}">
      <dgm:prSet/>
      <dgm:spPr/>
      <dgm:t>
        <a:bodyPr/>
        <a:lstStyle/>
        <a:p>
          <a:r>
            <a:rPr lang="tr-TR" b="1" i="0" baseline="0"/>
            <a:t>Yanlış/uygunsuz ekipman/cihaz beyanı</a:t>
          </a:r>
          <a:r>
            <a:rPr lang="tr-TR" b="0" i="0" baseline="0"/>
            <a:t>: İlaç, implant, cihaz kullanımına dair beyanları yanlış/eksik vermek; panelin adil değerlendirmesini etkileyecek şekilde “kullanım/kullanmama”yı manipüle etmek. </a:t>
          </a:r>
          <a:endParaRPr lang="tr-TR"/>
        </a:p>
      </dgm:t>
    </dgm:pt>
    <dgm:pt modelId="{A0F9A0D0-61CF-47B7-899A-DB8493BAB3A7}" type="parTrans" cxnId="{4850BB80-EA8F-4446-966C-0DE9203B4823}">
      <dgm:prSet/>
      <dgm:spPr/>
      <dgm:t>
        <a:bodyPr/>
        <a:lstStyle/>
        <a:p>
          <a:endParaRPr lang="tr-TR"/>
        </a:p>
      </dgm:t>
    </dgm:pt>
    <dgm:pt modelId="{4E5A9696-C88C-4725-BA71-E05E619F725F}" type="sibTrans" cxnId="{4850BB80-EA8F-4446-966C-0DE9203B4823}">
      <dgm:prSet/>
      <dgm:spPr/>
      <dgm:t>
        <a:bodyPr/>
        <a:lstStyle/>
        <a:p>
          <a:endParaRPr lang="tr-TR"/>
        </a:p>
      </dgm:t>
    </dgm:pt>
    <dgm:pt modelId="{E781EF53-C185-4092-A575-7C09C9A76251}">
      <dgm:prSet/>
      <dgm:spPr/>
      <dgm:t>
        <a:bodyPr/>
        <a:lstStyle/>
        <a:p>
          <a:r>
            <a:rPr lang="tr-TR" b="1" i="0" baseline="0"/>
            <a:t>Belge sahteciliği/yanlış belge sunma</a:t>
          </a:r>
          <a:r>
            <a:rPr lang="tr-TR" b="0" i="0" baseline="0"/>
            <a:t>: Tanı/tetkik raporlarını yanlış çeviri ile farklı algılanmasını sağlamak ya da gerçeğe aykırı belge ibraz etmek (kuraldaki “fiille yanlış temsil”e girer).</a:t>
          </a:r>
          <a:endParaRPr lang="tr-TR"/>
        </a:p>
      </dgm:t>
    </dgm:pt>
    <dgm:pt modelId="{FE32274B-C6D2-4AD5-995E-534F74EFD0E1}" type="parTrans" cxnId="{7504B5D9-0C54-40B6-8375-88794A48A561}">
      <dgm:prSet/>
      <dgm:spPr/>
      <dgm:t>
        <a:bodyPr/>
        <a:lstStyle/>
        <a:p>
          <a:endParaRPr lang="tr-TR"/>
        </a:p>
      </dgm:t>
    </dgm:pt>
    <dgm:pt modelId="{4E993F6B-C228-418E-BA0D-87A32BCDF12D}" type="sibTrans" cxnId="{7504B5D9-0C54-40B6-8375-88794A48A561}">
      <dgm:prSet/>
      <dgm:spPr/>
      <dgm:t>
        <a:bodyPr/>
        <a:lstStyle/>
        <a:p>
          <a:endParaRPr lang="tr-TR"/>
        </a:p>
      </dgm:t>
    </dgm:pt>
    <dgm:pt modelId="{2E4EE50E-AA7F-4481-A73B-25B4181BC5A4}">
      <dgm:prSet/>
      <dgm:spPr/>
      <dgm:t>
        <a:bodyPr/>
        <a:lstStyle/>
        <a:p>
          <a:r>
            <a:rPr lang="tr-TR" b="1" i="0" baseline="0" dirty="0"/>
            <a:t>Örtbas/teşvik</a:t>
          </a:r>
          <a:r>
            <a:rPr lang="tr-TR" b="0" i="0" baseline="0" dirty="0"/>
            <a:t>: Antrenör/destek ekibinin sporcuyu yanlış beyana yönlendirmesi ya da süreci engellemesi.</a:t>
          </a:r>
          <a:endParaRPr lang="tr-TR" dirty="0"/>
        </a:p>
      </dgm:t>
    </dgm:pt>
    <dgm:pt modelId="{C68E49AE-C452-43E7-BBF2-A94C2ED0BCF0}" type="parTrans" cxnId="{3E8ED3F4-7723-4150-8B97-F7551C21909F}">
      <dgm:prSet/>
      <dgm:spPr/>
      <dgm:t>
        <a:bodyPr/>
        <a:lstStyle/>
        <a:p>
          <a:endParaRPr lang="tr-TR"/>
        </a:p>
      </dgm:t>
    </dgm:pt>
    <dgm:pt modelId="{BD9CCF01-F660-4239-9B25-9B80165C4E56}" type="sibTrans" cxnId="{3E8ED3F4-7723-4150-8B97-F7551C21909F}">
      <dgm:prSet/>
      <dgm:spPr/>
      <dgm:t>
        <a:bodyPr/>
        <a:lstStyle/>
        <a:p>
          <a:endParaRPr lang="tr-TR"/>
        </a:p>
      </dgm:t>
    </dgm:pt>
    <dgm:pt modelId="{C8045504-B920-4F38-80BD-358F8F29945D}" type="pres">
      <dgm:prSet presAssocID="{006BD800-141F-45E1-B658-8DEDC559F1DB}" presName="linear" presStyleCnt="0">
        <dgm:presLayoutVars>
          <dgm:animLvl val="lvl"/>
          <dgm:resizeHandles val="exact"/>
        </dgm:presLayoutVars>
      </dgm:prSet>
      <dgm:spPr/>
    </dgm:pt>
    <dgm:pt modelId="{0F5F4C6E-1E80-4757-A179-3B3192A3A1FD}" type="pres">
      <dgm:prSet presAssocID="{D759F4D4-CD23-4C34-B51A-8F37BB295DA7}" presName="parentText" presStyleLbl="node1" presStyleIdx="0" presStyleCnt="5" custScaleY="72375">
        <dgm:presLayoutVars>
          <dgm:chMax val="0"/>
          <dgm:bulletEnabled val="1"/>
        </dgm:presLayoutVars>
      </dgm:prSet>
      <dgm:spPr/>
    </dgm:pt>
    <dgm:pt modelId="{8AA56CC0-A063-4D4C-BBCB-1A0CD838D45E}" type="pres">
      <dgm:prSet presAssocID="{94F6D266-FD6F-45C5-A459-52D137A03170}" presName="spacer" presStyleCnt="0"/>
      <dgm:spPr/>
    </dgm:pt>
    <dgm:pt modelId="{712711CA-1B4B-4AA6-9964-4DDBAF64BE02}" type="pres">
      <dgm:prSet presAssocID="{4C72AB38-D9C6-4EAC-8FD9-06DFFDCD6B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919F2AA-264A-4FEB-96B8-D863D754010D}" type="pres">
      <dgm:prSet presAssocID="{7748B287-C23A-4D3A-BF79-C3AA502877DC}" presName="spacer" presStyleCnt="0"/>
      <dgm:spPr/>
    </dgm:pt>
    <dgm:pt modelId="{DEBD692E-AA24-4F79-A82E-E1930DF93D79}" type="pres">
      <dgm:prSet presAssocID="{72668C8F-6241-4630-8D04-5CF93D72E1A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E2D1D93-D455-4B38-A7D0-685A8C2717CE}" type="pres">
      <dgm:prSet presAssocID="{4E5A9696-C88C-4725-BA71-E05E619F725F}" presName="spacer" presStyleCnt="0"/>
      <dgm:spPr/>
    </dgm:pt>
    <dgm:pt modelId="{CE119976-B565-4741-859C-5804DE7AA37F}" type="pres">
      <dgm:prSet presAssocID="{E781EF53-C185-4092-A575-7C09C9A7625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52266C4-CEAF-4E25-A5C6-1E71F9ACDA06}" type="pres">
      <dgm:prSet presAssocID="{4E993F6B-C228-418E-BA0D-87A32BCDF12D}" presName="spacer" presStyleCnt="0"/>
      <dgm:spPr/>
    </dgm:pt>
    <dgm:pt modelId="{30AAA3A4-9609-42C8-B58A-8FFDC7878577}" type="pres">
      <dgm:prSet presAssocID="{2E4EE50E-AA7F-4481-A73B-25B4181BC5A4}" presName="parentText" presStyleLbl="node1" presStyleIdx="4" presStyleCnt="5" custScaleY="73252">
        <dgm:presLayoutVars>
          <dgm:chMax val="0"/>
          <dgm:bulletEnabled val="1"/>
        </dgm:presLayoutVars>
      </dgm:prSet>
      <dgm:spPr/>
    </dgm:pt>
  </dgm:ptLst>
  <dgm:cxnLst>
    <dgm:cxn modelId="{45729E2A-BA9D-4CD2-8365-3188FCB0BD73}" type="presOf" srcId="{E781EF53-C185-4092-A575-7C09C9A76251}" destId="{CE119976-B565-4741-859C-5804DE7AA37F}" srcOrd="0" destOrd="0" presId="urn:microsoft.com/office/officeart/2005/8/layout/vList2"/>
    <dgm:cxn modelId="{78944D5E-1E69-43E5-9B70-7D079ACE1B24}" type="presOf" srcId="{4C72AB38-D9C6-4EAC-8FD9-06DFFDCD6BFF}" destId="{712711CA-1B4B-4AA6-9964-4DDBAF64BE02}" srcOrd="0" destOrd="0" presId="urn:microsoft.com/office/officeart/2005/8/layout/vList2"/>
    <dgm:cxn modelId="{478EBD43-CBB1-4A99-9157-674EA118FBEE}" type="presOf" srcId="{006BD800-141F-45E1-B658-8DEDC559F1DB}" destId="{C8045504-B920-4F38-80BD-358F8F29945D}" srcOrd="0" destOrd="0" presId="urn:microsoft.com/office/officeart/2005/8/layout/vList2"/>
    <dgm:cxn modelId="{8949AF54-D0DA-45FE-A2D5-C4901BDF86B4}" type="presOf" srcId="{72668C8F-6241-4630-8D04-5CF93D72E1A7}" destId="{DEBD692E-AA24-4F79-A82E-E1930DF93D79}" srcOrd="0" destOrd="0" presId="urn:microsoft.com/office/officeart/2005/8/layout/vList2"/>
    <dgm:cxn modelId="{4850BB80-EA8F-4446-966C-0DE9203B4823}" srcId="{006BD800-141F-45E1-B658-8DEDC559F1DB}" destId="{72668C8F-6241-4630-8D04-5CF93D72E1A7}" srcOrd="2" destOrd="0" parTransId="{A0F9A0D0-61CF-47B7-899A-DB8493BAB3A7}" sibTransId="{4E5A9696-C88C-4725-BA71-E05E619F725F}"/>
    <dgm:cxn modelId="{896B35BD-6CEF-4F75-B1B4-06BB372A99C6}" srcId="{006BD800-141F-45E1-B658-8DEDC559F1DB}" destId="{4C72AB38-D9C6-4EAC-8FD9-06DFFDCD6BFF}" srcOrd="1" destOrd="0" parTransId="{1767C1D9-A5E8-4E56-B4DC-E764F8B84F56}" sibTransId="{7748B287-C23A-4D3A-BF79-C3AA502877DC}"/>
    <dgm:cxn modelId="{22857EC7-05C4-43B5-90F5-BE9A35F30FFB}" srcId="{006BD800-141F-45E1-B658-8DEDC559F1DB}" destId="{D759F4D4-CD23-4C34-B51A-8F37BB295DA7}" srcOrd="0" destOrd="0" parTransId="{9EFF1B00-1871-47F1-AFB7-078A9864740A}" sibTransId="{94F6D266-FD6F-45C5-A459-52D137A03170}"/>
    <dgm:cxn modelId="{7504B5D9-0C54-40B6-8375-88794A48A561}" srcId="{006BD800-141F-45E1-B658-8DEDC559F1DB}" destId="{E781EF53-C185-4092-A575-7C09C9A76251}" srcOrd="3" destOrd="0" parTransId="{FE32274B-C6D2-4AD5-995E-534F74EFD0E1}" sibTransId="{4E993F6B-C228-418E-BA0D-87A32BCDF12D}"/>
    <dgm:cxn modelId="{F58EB5E4-F195-4ADD-ACA7-3B484DBA27C9}" type="presOf" srcId="{2E4EE50E-AA7F-4481-A73B-25B4181BC5A4}" destId="{30AAA3A4-9609-42C8-B58A-8FFDC7878577}" srcOrd="0" destOrd="0" presId="urn:microsoft.com/office/officeart/2005/8/layout/vList2"/>
    <dgm:cxn modelId="{9943DEED-BE52-4689-A6D0-11BBA6F56E05}" type="presOf" srcId="{D759F4D4-CD23-4C34-B51A-8F37BB295DA7}" destId="{0F5F4C6E-1E80-4757-A179-3B3192A3A1FD}" srcOrd="0" destOrd="0" presId="urn:microsoft.com/office/officeart/2005/8/layout/vList2"/>
    <dgm:cxn modelId="{3E8ED3F4-7723-4150-8B97-F7551C21909F}" srcId="{006BD800-141F-45E1-B658-8DEDC559F1DB}" destId="{2E4EE50E-AA7F-4481-A73B-25B4181BC5A4}" srcOrd="4" destOrd="0" parTransId="{C68E49AE-C452-43E7-BBF2-A94C2ED0BCF0}" sibTransId="{BD9CCF01-F660-4239-9B25-9B80165C4E56}"/>
    <dgm:cxn modelId="{562D71D4-5D5E-4682-9806-3A866CBEE53B}" type="presParOf" srcId="{C8045504-B920-4F38-80BD-358F8F29945D}" destId="{0F5F4C6E-1E80-4757-A179-3B3192A3A1FD}" srcOrd="0" destOrd="0" presId="urn:microsoft.com/office/officeart/2005/8/layout/vList2"/>
    <dgm:cxn modelId="{2C64EB53-F5E9-417F-AE5C-3E8C7B870E2F}" type="presParOf" srcId="{C8045504-B920-4F38-80BD-358F8F29945D}" destId="{8AA56CC0-A063-4D4C-BBCB-1A0CD838D45E}" srcOrd="1" destOrd="0" presId="urn:microsoft.com/office/officeart/2005/8/layout/vList2"/>
    <dgm:cxn modelId="{1DBA942F-57EB-400C-8751-15A37F3BA549}" type="presParOf" srcId="{C8045504-B920-4F38-80BD-358F8F29945D}" destId="{712711CA-1B4B-4AA6-9964-4DDBAF64BE02}" srcOrd="2" destOrd="0" presId="urn:microsoft.com/office/officeart/2005/8/layout/vList2"/>
    <dgm:cxn modelId="{089B65E1-71F9-47EB-AB18-1E1A0E6323AD}" type="presParOf" srcId="{C8045504-B920-4F38-80BD-358F8F29945D}" destId="{E919F2AA-264A-4FEB-96B8-D863D754010D}" srcOrd="3" destOrd="0" presId="urn:microsoft.com/office/officeart/2005/8/layout/vList2"/>
    <dgm:cxn modelId="{DB8C64AD-5FBD-4DA0-BA30-474AD8443D25}" type="presParOf" srcId="{C8045504-B920-4F38-80BD-358F8F29945D}" destId="{DEBD692E-AA24-4F79-A82E-E1930DF93D79}" srcOrd="4" destOrd="0" presId="urn:microsoft.com/office/officeart/2005/8/layout/vList2"/>
    <dgm:cxn modelId="{CC098711-45F5-4A7C-8C83-1C4B884CC726}" type="presParOf" srcId="{C8045504-B920-4F38-80BD-358F8F29945D}" destId="{5E2D1D93-D455-4B38-A7D0-685A8C2717CE}" srcOrd="5" destOrd="0" presId="urn:microsoft.com/office/officeart/2005/8/layout/vList2"/>
    <dgm:cxn modelId="{04A08DA7-9AD0-44CD-83B2-CD40936CB4BA}" type="presParOf" srcId="{C8045504-B920-4F38-80BD-358F8F29945D}" destId="{CE119976-B565-4741-859C-5804DE7AA37F}" srcOrd="6" destOrd="0" presId="urn:microsoft.com/office/officeart/2005/8/layout/vList2"/>
    <dgm:cxn modelId="{C92FB58A-3D18-43E4-9E0D-4BDF9ED61BA5}" type="presParOf" srcId="{C8045504-B920-4F38-80BD-358F8F29945D}" destId="{052266C4-CEAF-4E25-A5C6-1E71F9ACDA06}" srcOrd="7" destOrd="0" presId="urn:microsoft.com/office/officeart/2005/8/layout/vList2"/>
    <dgm:cxn modelId="{05CA1193-1D56-4815-BD88-F81C9B5893EB}" type="presParOf" srcId="{C8045504-B920-4F38-80BD-358F8F29945D}" destId="{30AAA3A4-9609-42C8-B58A-8FFDC787857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9DB89BA-210D-4B7C-ADC5-B647555DBF9B}" type="doc">
      <dgm:prSet loTypeId="urn:microsoft.com/office/officeart/2005/8/layout/process1" loCatId="process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5E489CB1-902C-4D5B-9DFA-E116AA376E8E}">
      <dgm:prSet/>
      <dgm:spPr/>
      <dgm:t>
        <a:bodyPr/>
        <a:lstStyle/>
        <a:p>
          <a:r>
            <a:rPr lang="tr-TR" dirty="0"/>
            <a:t>Sporcu makul talimatlara ısrarla uymuyor;</a:t>
          </a:r>
        </a:p>
      </dgm:t>
    </dgm:pt>
    <dgm:pt modelId="{5ED44497-92B6-4AF0-AF2F-93DA64B896C1}" type="parTrans" cxnId="{AA4B0687-EBC0-4475-8119-FBE879C0DB34}">
      <dgm:prSet/>
      <dgm:spPr/>
      <dgm:t>
        <a:bodyPr/>
        <a:lstStyle/>
        <a:p>
          <a:endParaRPr lang="tr-TR"/>
        </a:p>
      </dgm:t>
    </dgm:pt>
    <dgm:pt modelId="{ED0756ED-A341-42F4-9B3B-53090BBE5267}" type="sibTrans" cxnId="{AA4B0687-EBC0-4475-8119-FBE879C0DB34}">
      <dgm:prSet/>
      <dgm:spPr/>
      <dgm:t>
        <a:bodyPr/>
        <a:lstStyle/>
        <a:p>
          <a:endParaRPr lang="tr-TR"/>
        </a:p>
      </dgm:t>
    </dgm:pt>
    <dgm:pt modelId="{95EA6109-4D3B-4716-860F-175B53B082FD}">
      <dgm:prSet/>
      <dgm:spPr/>
      <dgm:t>
        <a:bodyPr/>
        <a:lstStyle/>
        <a:p>
          <a:r>
            <a:rPr lang="tr-TR"/>
            <a:t>Sunulan tıbbi bilgi eksik;</a:t>
          </a:r>
        </a:p>
      </dgm:t>
    </dgm:pt>
    <dgm:pt modelId="{577AFB55-2283-4830-9868-88B55DFDA291}" type="parTrans" cxnId="{98947379-A151-45BD-BD6D-71C4C6035A42}">
      <dgm:prSet/>
      <dgm:spPr/>
      <dgm:t>
        <a:bodyPr/>
        <a:lstStyle/>
        <a:p>
          <a:endParaRPr lang="tr-TR"/>
        </a:p>
      </dgm:t>
    </dgm:pt>
    <dgm:pt modelId="{0E376D8C-BA43-45AD-AC4C-9FDB3E333FDE}" type="sibTrans" cxnId="{98947379-A151-45BD-BD6D-71C4C6035A42}">
      <dgm:prSet/>
      <dgm:spPr/>
      <dgm:t>
        <a:bodyPr/>
        <a:lstStyle/>
        <a:p>
          <a:endParaRPr lang="tr-TR"/>
        </a:p>
      </dgm:t>
    </dgm:pt>
    <dgm:pt modelId="{83A0B033-4D7C-43C9-9BC9-3A7CF1346A01}">
      <dgm:prSet/>
      <dgm:spPr/>
      <dgm:t>
        <a:bodyPr/>
        <a:lstStyle/>
        <a:p>
          <a:r>
            <a:rPr lang="tr-TR"/>
            <a:t>İlaç/cihaz kullanımı değerlendirmeyi adil olmayan şekilde etkiliyor;</a:t>
          </a:r>
        </a:p>
      </dgm:t>
    </dgm:pt>
    <dgm:pt modelId="{9ECE3FFC-E80A-4B9F-89E2-51922591B547}" type="parTrans" cxnId="{0A03330A-CF37-427F-A553-C345999942D8}">
      <dgm:prSet/>
      <dgm:spPr/>
      <dgm:t>
        <a:bodyPr/>
        <a:lstStyle/>
        <a:p>
          <a:endParaRPr lang="tr-TR"/>
        </a:p>
      </dgm:t>
    </dgm:pt>
    <dgm:pt modelId="{BC53DD49-B719-4D1C-A949-8CB42C72EB9A}" type="sibTrans" cxnId="{0A03330A-CF37-427F-A553-C345999942D8}">
      <dgm:prSet/>
      <dgm:spPr/>
      <dgm:t>
        <a:bodyPr/>
        <a:lstStyle/>
        <a:p>
          <a:endParaRPr lang="tr-TR"/>
        </a:p>
      </dgm:t>
    </dgm:pt>
    <dgm:pt modelId="{5090C630-1E59-4EEF-9460-33921CF53799}">
      <dgm:prSet/>
      <dgm:spPr/>
      <dgm:t>
        <a:bodyPr/>
        <a:lstStyle/>
        <a:p>
          <a:r>
            <a:rPr lang="tr-TR" dirty="0"/>
            <a:t>Sporcu temsili, panelin elindeki bilgiyle bariz tutarsız.</a:t>
          </a:r>
          <a:br>
            <a:rPr lang="tr-TR" dirty="0"/>
          </a:br>
          <a:r>
            <a:rPr lang="tr-TR" b="1" dirty="0"/>
            <a:t>→ Bu hallerde oturum askıya alınabilir.</a:t>
          </a:r>
        </a:p>
      </dgm:t>
    </dgm:pt>
    <dgm:pt modelId="{429C12ED-3F19-486F-A192-627BB5678E94}" type="parTrans" cxnId="{863D141C-672C-4FC6-B282-1075ADDA58B8}">
      <dgm:prSet/>
      <dgm:spPr/>
      <dgm:t>
        <a:bodyPr/>
        <a:lstStyle/>
        <a:p>
          <a:endParaRPr lang="tr-TR"/>
        </a:p>
      </dgm:t>
    </dgm:pt>
    <dgm:pt modelId="{917891C6-F220-4E21-A731-4395D104BA80}" type="sibTrans" cxnId="{863D141C-672C-4FC6-B282-1075ADDA58B8}">
      <dgm:prSet/>
      <dgm:spPr/>
      <dgm:t>
        <a:bodyPr/>
        <a:lstStyle/>
        <a:p>
          <a:endParaRPr lang="tr-TR"/>
        </a:p>
      </dgm:t>
    </dgm:pt>
    <dgm:pt modelId="{0E2B6023-61B1-47AC-95F2-65A2C8C5AC87}" type="pres">
      <dgm:prSet presAssocID="{19DB89BA-210D-4B7C-ADC5-B647555DBF9B}" presName="Name0" presStyleCnt="0">
        <dgm:presLayoutVars>
          <dgm:dir/>
          <dgm:resizeHandles val="exact"/>
        </dgm:presLayoutVars>
      </dgm:prSet>
      <dgm:spPr/>
    </dgm:pt>
    <dgm:pt modelId="{9D173045-15DE-4D27-81E8-ABAB90F14DEE}" type="pres">
      <dgm:prSet presAssocID="{5E489CB1-902C-4D5B-9DFA-E116AA376E8E}" presName="node" presStyleLbl="node1" presStyleIdx="0" presStyleCnt="4" custScaleY="120507">
        <dgm:presLayoutVars>
          <dgm:bulletEnabled val="1"/>
        </dgm:presLayoutVars>
      </dgm:prSet>
      <dgm:spPr/>
    </dgm:pt>
    <dgm:pt modelId="{FA3838DA-C316-4AE8-ABAA-BEB2C196C805}" type="pres">
      <dgm:prSet presAssocID="{ED0756ED-A341-42F4-9B3B-53090BBE5267}" presName="sibTrans" presStyleLbl="sibTrans2D1" presStyleIdx="0" presStyleCnt="3"/>
      <dgm:spPr/>
    </dgm:pt>
    <dgm:pt modelId="{A470D3E8-72D8-41F7-B0E0-E6223F942FC0}" type="pres">
      <dgm:prSet presAssocID="{ED0756ED-A341-42F4-9B3B-53090BBE5267}" presName="connectorText" presStyleLbl="sibTrans2D1" presStyleIdx="0" presStyleCnt="3"/>
      <dgm:spPr/>
    </dgm:pt>
    <dgm:pt modelId="{B910634B-98AF-4A40-BF33-F41B33E9E823}" type="pres">
      <dgm:prSet presAssocID="{95EA6109-4D3B-4716-860F-175B53B082FD}" presName="node" presStyleLbl="node1" presStyleIdx="1" presStyleCnt="4" custScaleY="120507">
        <dgm:presLayoutVars>
          <dgm:bulletEnabled val="1"/>
        </dgm:presLayoutVars>
      </dgm:prSet>
      <dgm:spPr/>
    </dgm:pt>
    <dgm:pt modelId="{E2F08EF2-BDCD-4CAC-BF28-35CC5949F48C}" type="pres">
      <dgm:prSet presAssocID="{0E376D8C-BA43-45AD-AC4C-9FDB3E333FDE}" presName="sibTrans" presStyleLbl="sibTrans2D1" presStyleIdx="1" presStyleCnt="3"/>
      <dgm:spPr/>
    </dgm:pt>
    <dgm:pt modelId="{55F68511-3168-48D1-B417-18E0D5E047D2}" type="pres">
      <dgm:prSet presAssocID="{0E376D8C-BA43-45AD-AC4C-9FDB3E333FDE}" presName="connectorText" presStyleLbl="sibTrans2D1" presStyleIdx="1" presStyleCnt="3"/>
      <dgm:spPr/>
    </dgm:pt>
    <dgm:pt modelId="{3F51CEF6-9B64-4855-BE97-5DD3EF239C85}" type="pres">
      <dgm:prSet presAssocID="{83A0B033-4D7C-43C9-9BC9-3A7CF1346A01}" presName="node" presStyleLbl="node1" presStyleIdx="2" presStyleCnt="4" custScaleY="120507">
        <dgm:presLayoutVars>
          <dgm:bulletEnabled val="1"/>
        </dgm:presLayoutVars>
      </dgm:prSet>
      <dgm:spPr/>
    </dgm:pt>
    <dgm:pt modelId="{6803DEF4-6469-44D9-A1A2-0F5BF2221B33}" type="pres">
      <dgm:prSet presAssocID="{BC53DD49-B719-4D1C-A949-8CB42C72EB9A}" presName="sibTrans" presStyleLbl="sibTrans2D1" presStyleIdx="2" presStyleCnt="3"/>
      <dgm:spPr/>
    </dgm:pt>
    <dgm:pt modelId="{2EEB3314-5474-4B80-8AE9-6D7167848A19}" type="pres">
      <dgm:prSet presAssocID="{BC53DD49-B719-4D1C-A949-8CB42C72EB9A}" presName="connectorText" presStyleLbl="sibTrans2D1" presStyleIdx="2" presStyleCnt="3"/>
      <dgm:spPr/>
    </dgm:pt>
    <dgm:pt modelId="{8DE65D12-58A9-4D86-8E82-11A757FE737D}" type="pres">
      <dgm:prSet presAssocID="{5090C630-1E59-4EEF-9460-33921CF53799}" presName="node" presStyleLbl="node1" presStyleIdx="3" presStyleCnt="4" custScaleY="120542">
        <dgm:presLayoutVars>
          <dgm:bulletEnabled val="1"/>
        </dgm:presLayoutVars>
      </dgm:prSet>
      <dgm:spPr/>
    </dgm:pt>
  </dgm:ptLst>
  <dgm:cxnLst>
    <dgm:cxn modelId="{DBB5B508-3FA5-465D-8C51-F158F8592E7D}" type="presOf" srcId="{83A0B033-4D7C-43C9-9BC9-3A7CF1346A01}" destId="{3F51CEF6-9B64-4855-BE97-5DD3EF239C85}" srcOrd="0" destOrd="0" presId="urn:microsoft.com/office/officeart/2005/8/layout/process1"/>
    <dgm:cxn modelId="{0A03330A-CF37-427F-A553-C345999942D8}" srcId="{19DB89BA-210D-4B7C-ADC5-B647555DBF9B}" destId="{83A0B033-4D7C-43C9-9BC9-3A7CF1346A01}" srcOrd="2" destOrd="0" parTransId="{9ECE3FFC-E80A-4B9F-89E2-51922591B547}" sibTransId="{BC53DD49-B719-4D1C-A949-8CB42C72EB9A}"/>
    <dgm:cxn modelId="{7D48A613-1692-493F-ACFE-73284C57A382}" type="presOf" srcId="{0E376D8C-BA43-45AD-AC4C-9FDB3E333FDE}" destId="{55F68511-3168-48D1-B417-18E0D5E047D2}" srcOrd="1" destOrd="0" presId="urn:microsoft.com/office/officeart/2005/8/layout/process1"/>
    <dgm:cxn modelId="{863D141C-672C-4FC6-B282-1075ADDA58B8}" srcId="{19DB89BA-210D-4B7C-ADC5-B647555DBF9B}" destId="{5090C630-1E59-4EEF-9460-33921CF53799}" srcOrd="3" destOrd="0" parTransId="{429C12ED-3F19-486F-A192-627BB5678E94}" sibTransId="{917891C6-F220-4E21-A731-4395D104BA80}"/>
    <dgm:cxn modelId="{A42F532B-B976-4B0C-A29B-F7BF4FBC6DB3}" type="presOf" srcId="{BC53DD49-B719-4D1C-A949-8CB42C72EB9A}" destId="{2EEB3314-5474-4B80-8AE9-6D7167848A19}" srcOrd="1" destOrd="0" presId="urn:microsoft.com/office/officeart/2005/8/layout/process1"/>
    <dgm:cxn modelId="{16C0053C-895E-4B0E-967A-AD79E2518D64}" type="presOf" srcId="{95EA6109-4D3B-4716-860F-175B53B082FD}" destId="{B910634B-98AF-4A40-BF33-F41B33E9E823}" srcOrd="0" destOrd="0" presId="urn:microsoft.com/office/officeart/2005/8/layout/process1"/>
    <dgm:cxn modelId="{32F1FC3F-053C-49D9-8163-F039DDF12397}" type="presOf" srcId="{19DB89BA-210D-4B7C-ADC5-B647555DBF9B}" destId="{0E2B6023-61B1-47AC-95F2-65A2C8C5AC87}" srcOrd="0" destOrd="0" presId="urn:microsoft.com/office/officeart/2005/8/layout/process1"/>
    <dgm:cxn modelId="{98947379-A151-45BD-BD6D-71C4C6035A42}" srcId="{19DB89BA-210D-4B7C-ADC5-B647555DBF9B}" destId="{95EA6109-4D3B-4716-860F-175B53B082FD}" srcOrd="1" destOrd="0" parTransId="{577AFB55-2283-4830-9868-88B55DFDA291}" sibTransId="{0E376D8C-BA43-45AD-AC4C-9FDB3E333FDE}"/>
    <dgm:cxn modelId="{AA4B0687-EBC0-4475-8119-FBE879C0DB34}" srcId="{19DB89BA-210D-4B7C-ADC5-B647555DBF9B}" destId="{5E489CB1-902C-4D5B-9DFA-E116AA376E8E}" srcOrd="0" destOrd="0" parTransId="{5ED44497-92B6-4AF0-AF2F-93DA64B896C1}" sibTransId="{ED0756ED-A341-42F4-9B3B-53090BBE5267}"/>
    <dgm:cxn modelId="{9D45C097-FC20-4C94-8DAD-90F3C1AAD8B6}" type="presOf" srcId="{5E489CB1-902C-4D5B-9DFA-E116AA376E8E}" destId="{9D173045-15DE-4D27-81E8-ABAB90F14DEE}" srcOrd="0" destOrd="0" presId="urn:microsoft.com/office/officeart/2005/8/layout/process1"/>
    <dgm:cxn modelId="{9D00C09B-8518-4091-BB63-5FB57F148BFB}" type="presOf" srcId="{ED0756ED-A341-42F4-9B3B-53090BBE5267}" destId="{A470D3E8-72D8-41F7-B0E0-E6223F942FC0}" srcOrd="1" destOrd="0" presId="urn:microsoft.com/office/officeart/2005/8/layout/process1"/>
    <dgm:cxn modelId="{F509C79D-0E0B-485E-9939-50A9ED966814}" type="presOf" srcId="{5090C630-1E59-4EEF-9460-33921CF53799}" destId="{8DE65D12-58A9-4D86-8E82-11A757FE737D}" srcOrd="0" destOrd="0" presId="urn:microsoft.com/office/officeart/2005/8/layout/process1"/>
    <dgm:cxn modelId="{5AFA78AC-80EF-4579-93F7-249F3CCE6271}" type="presOf" srcId="{ED0756ED-A341-42F4-9B3B-53090BBE5267}" destId="{FA3838DA-C316-4AE8-ABAA-BEB2C196C805}" srcOrd="0" destOrd="0" presId="urn:microsoft.com/office/officeart/2005/8/layout/process1"/>
    <dgm:cxn modelId="{033159B0-9BA4-4BF2-B946-E3E20DBA88ED}" type="presOf" srcId="{BC53DD49-B719-4D1C-A949-8CB42C72EB9A}" destId="{6803DEF4-6469-44D9-A1A2-0F5BF2221B33}" srcOrd="0" destOrd="0" presId="urn:microsoft.com/office/officeart/2005/8/layout/process1"/>
    <dgm:cxn modelId="{2DF129E4-BD3B-48B2-8B2D-D1547579B9F1}" type="presOf" srcId="{0E376D8C-BA43-45AD-AC4C-9FDB3E333FDE}" destId="{E2F08EF2-BDCD-4CAC-BF28-35CC5949F48C}" srcOrd="0" destOrd="0" presId="urn:microsoft.com/office/officeart/2005/8/layout/process1"/>
    <dgm:cxn modelId="{D4773960-65DB-4C33-A951-4A7E9D7BF1FE}" type="presParOf" srcId="{0E2B6023-61B1-47AC-95F2-65A2C8C5AC87}" destId="{9D173045-15DE-4D27-81E8-ABAB90F14DEE}" srcOrd="0" destOrd="0" presId="urn:microsoft.com/office/officeart/2005/8/layout/process1"/>
    <dgm:cxn modelId="{D904F4AE-F725-4E49-B300-0F6D411FD412}" type="presParOf" srcId="{0E2B6023-61B1-47AC-95F2-65A2C8C5AC87}" destId="{FA3838DA-C316-4AE8-ABAA-BEB2C196C805}" srcOrd="1" destOrd="0" presId="urn:microsoft.com/office/officeart/2005/8/layout/process1"/>
    <dgm:cxn modelId="{0785C514-B27A-4D26-B7C1-4A5C4D337B38}" type="presParOf" srcId="{FA3838DA-C316-4AE8-ABAA-BEB2C196C805}" destId="{A470D3E8-72D8-41F7-B0E0-E6223F942FC0}" srcOrd="0" destOrd="0" presId="urn:microsoft.com/office/officeart/2005/8/layout/process1"/>
    <dgm:cxn modelId="{D03632CC-9BAA-490E-9484-8EC70C4EA13E}" type="presParOf" srcId="{0E2B6023-61B1-47AC-95F2-65A2C8C5AC87}" destId="{B910634B-98AF-4A40-BF33-F41B33E9E823}" srcOrd="2" destOrd="0" presId="urn:microsoft.com/office/officeart/2005/8/layout/process1"/>
    <dgm:cxn modelId="{8A3FB32E-212A-47EC-ABE9-4919AF50484A}" type="presParOf" srcId="{0E2B6023-61B1-47AC-95F2-65A2C8C5AC87}" destId="{E2F08EF2-BDCD-4CAC-BF28-35CC5949F48C}" srcOrd="3" destOrd="0" presId="urn:microsoft.com/office/officeart/2005/8/layout/process1"/>
    <dgm:cxn modelId="{DE175BC1-49FC-4E49-A025-1AFD593DF8CF}" type="presParOf" srcId="{E2F08EF2-BDCD-4CAC-BF28-35CC5949F48C}" destId="{55F68511-3168-48D1-B417-18E0D5E047D2}" srcOrd="0" destOrd="0" presId="urn:microsoft.com/office/officeart/2005/8/layout/process1"/>
    <dgm:cxn modelId="{84B35504-38D4-4C5B-AF44-329779E87E10}" type="presParOf" srcId="{0E2B6023-61B1-47AC-95F2-65A2C8C5AC87}" destId="{3F51CEF6-9B64-4855-BE97-5DD3EF239C85}" srcOrd="4" destOrd="0" presId="urn:microsoft.com/office/officeart/2005/8/layout/process1"/>
    <dgm:cxn modelId="{873724A0-40CD-4E12-B449-F5DCE0B9C6B0}" type="presParOf" srcId="{0E2B6023-61B1-47AC-95F2-65A2C8C5AC87}" destId="{6803DEF4-6469-44D9-A1A2-0F5BF2221B33}" srcOrd="5" destOrd="0" presId="urn:microsoft.com/office/officeart/2005/8/layout/process1"/>
    <dgm:cxn modelId="{ABB3AE19-643D-40CA-8136-B96CA795E5CD}" type="presParOf" srcId="{6803DEF4-6469-44D9-A1A2-0F5BF2221B33}" destId="{2EEB3314-5474-4B80-8AE9-6D7167848A19}" srcOrd="0" destOrd="0" presId="urn:microsoft.com/office/officeart/2005/8/layout/process1"/>
    <dgm:cxn modelId="{869769DE-CAD3-42FD-B336-67097F2D482D}" type="presParOf" srcId="{0E2B6023-61B1-47AC-95F2-65A2C8C5AC87}" destId="{8DE65D12-58A9-4D86-8E82-11A757FE737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BC8AA74-0053-43F9-85D2-A75BA7632912}" type="doc">
      <dgm:prSet loTypeId="urn:microsoft.com/office/officeart/2008/layout/LinedList" loCatId="list" qsTypeId="urn:microsoft.com/office/officeart/2005/8/quickstyle/simple1" qsCatId="simple" csTypeId="urn:microsoft.com/office/officeart/2005/8/colors/accent0_1" csCatId="mainScheme"/>
      <dgm:spPr/>
      <dgm:t>
        <a:bodyPr/>
        <a:lstStyle/>
        <a:p>
          <a:endParaRPr lang="tr-TR"/>
        </a:p>
      </dgm:t>
    </dgm:pt>
    <dgm:pt modelId="{BDF4F38B-3C55-4FF5-B47E-6B370F1F578F}">
      <dgm:prSet/>
      <dgm:spPr/>
      <dgm:t>
        <a:bodyPr/>
        <a:lstStyle/>
        <a:p>
          <a:r>
            <a:rPr lang="tr-TR"/>
            <a:t>Sporcuya en iyi performansını ve fiziksel kabiliyetini göstermesi için teşvik etmeli.</a:t>
          </a:r>
        </a:p>
      </dgm:t>
    </dgm:pt>
    <dgm:pt modelId="{173F1F13-13F5-4F8E-B490-3C3BF8EE9FDF}" type="parTrans" cxnId="{66E25400-EE81-4A2A-968C-13FF9A964E0D}">
      <dgm:prSet/>
      <dgm:spPr/>
      <dgm:t>
        <a:bodyPr/>
        <a:lstStyle/>
        <a:p>
          <a:endParaRPr lang="tr-TR"/>
        </a:p>
      </dgm:t>
    </dgm:pt>
    <dgm:pt modelId="{D33BEFD4-7DCC-4C40-9420-6C12A700D592}" type="sibTrans" cxnId="{66E25400-EE81-4A2A-968C-13FF9A964E0D}">
      <dgm:prSet/>
      <dgm:spPr/>
      <dgm:t>
        <a:bodyPr/>
        <a:lstStyle/>
        <a:p>
          <a:endParaRPr lang="tr-TR"/>
        </a:p>
      </dgm:t>
    </dgm:pt>
    <dgm:pt modelId="{1CBF0877-42A2-4695-8E51-2FFF0ECBF713}">
      <dgm:prSet/>
      <dgm:spPr/>
      <dgm:t>
        <a:bodyPr/>
        <a:lstStyle/>
        <a:p>
          <a:r>
            <a:rPr lang="tr-TR" b="0" i="0" baseline="0"/>
            <a:t>Tüm tıbbi bilgileri </a:t>
          </a:r>
          <a:r>
            <a:rPr lang="tr-TR" b="1" i="0" baseline="0"/>
            <a:t>tam ve doğru</a:t>
          </a:r>
          <a:r>
            <a:rPr lang="tr-TR" b="0" i="0" baseline="0"/>
            <a:t> hazırla; sporcuya süreci ve hak/yükümlülükleri anlatmalı.</a:t>
          </a:r>
          <a:endParaRPr lang="tr-TR"/>
        </a:p>
      </dgm:t>
    </dgm:pt>
    <dgm:pt modelId="{7FC3785D-BFF9-4476-9661-94C1DC370692}" type="parTrans" cxnId="{87F35059-039D-4CD9-9B1A-66D5D6008E4D}">
      <dgm:prSet/>
      <dgm:spPr/>
      <dgm:t>
        <a:bodyPr/>
        <a:lstStyle/>
        <a:p>
          <a:endParaRPr lang="tr-TR"/>
        </a:p>
      </dgm:t>
    </dgm:pt>
    <dgm:pt modelId="{30DC61EA-E132-4627-8D21-8F7DFFEA443A}" type="sibTrans" cxnId="{87F35059-039D-4CD9-9B1A-66D5D6008E4D}">
      <dgm:prSet/>
      <dgm:spPr/>
      <dgm:t>
        <a:bodyPr/>
        <a:lstStyle/>
        <a:p>
          <a:endParaRPr lang="tr-TR"/>
        </a:p>
      </dgm:t>
    </dgm:pt>
    <dgm:pt modelId="{40A9AD6C-1913-472F-9BB4-68153231B54C}">
      <dgm:prSet/>
      <dgm:spPr/>
      <dgm:t>
        <a:bodyPr/>
        <a:lstStyle/>
        <a:p>
          <a:r>
            <a:rPr lang="tr-TR" b="0" i="0" baseline="0" dirty="0"/>
            <a:t>Sporcunun durumu </a:t>
          </a:r>
          <a:r>
            <a:rPr lang="tr-TR" b="1" i="0" baseline="0" dirty="0"/>
            <a:t>iyileştikçe</a:t>
          </a:r>
          <a:r>
            <a:rPr lang="tr-TR" b="0" i="0" baseline="0" dirty="0"/>
            <a:t> (ya da anlamlı değişince) </a:t>
          </a:r>
          <a:r>
            <a:rPr lang="tr-TR" b="1" i="0" baseline="0" dirty="0" err="1"/>
            <a:t>Medical</a:t>
          </a:r>
          <a:r>
            <a:rPr lang="tr-TR" b="1" i="0" baseline="0" dirty="0"/>
            <a:t> </a:t>
          </a:r>
          <a:r>
            <a:rPr lang="tr-TR" b="1" i="0" baseline="0" dirty="0" err="1"/>
            <a:t>Review</a:t>
          </a:r>
          <a:r>
            <a:rPr lang="tr-TR" b="0" i="0" baseline="0" dirty="0"/>
            <a:t> başvurusunu zamanında yapmalı.</a:t>
          </a:r>
          <a:endParaRPr lang="tr-TR" dirty="0"/>
        </a:p>
      </dgm:t>
    </dgm:pt>
    <dgm:pt modelId="{F7464837-74E5-48A1-9975-0571FF097095}" type="parTrans" cxnId="{02765153-5F5B-434B-8213-D30D9AB8170A}">
      <dgm:prSet/>
      <dgm:spPr/>
      <dgm:t>
        <a:bodyPr/>
        <a:lstStyle/>
        <a:p>
          <a:endParaRPr lang="tr-TR"/>
        </a:p>
      </dgm:t>
    </dgm:pt>
    <dgm:pt modelId="{9BEA12CC-5255-4C19-AEBA-1EC4A41EBA3A}" type="sibTrans" cxnId="{02765153-5F5B-434B-8213-D30D9AB8170A}">
      <dgm:prSet/>
      <dgm:spPr/>
      <dgm:t>
        <a:bodyPr/>
        <a:lstStyle/>
        <a:p>
          <a:endParaRPr lang="tr-TR"/>
        </a:p>
      </dgm:t>
    </dgm:pt>
    <dgm:pt modelId="{1D1261A7-4F97-4D3C-9038-0E2725B4249E}">
      <dgm:prSet/>
      <dgm:spPr/>
      <dgm:t>
        <a:bodyPr/>
        <a:lstStyle/>
        <a:p>
          <a:r>
            <a:rPr lang="tr-TR" b="0" i="0" baseline="0"/>
            <a:t>Takım içinde </a:t>
          </a:r>
          <a:r>
            <a:rPr lang="tr-TR" b="1" i="0" baseline="0"/>
            <a:t>gizlilik/veri koruma</a:t>
          </a:r>
          <a:r>
            <a:rPr lang="tr-TR" b="0" i="0" baseline="0"/>
            <a:t> prensiplerine uy; yalnızca gerekli kişilerle gerekli bilgiyi paylaşmalı.</a:t>
          </a:r>
          <a:endParaRPr lang="tr-TR"/>
        </a:p>
      </dgm:t>
    </dgm:pt>
    <dgm:pt modelId="{9ED894B6-F070-4467-BE5A-307E39F11CE9}" type="parTrans" cxnId="{DA385069-91E9-4AA0-A515-775C472660DC}">
      <dgm:prSet/>
      <dgm:spPr/>
      <dgm:t>
        <a:bodyPr/>
        <a:lstStyle/>
        <a:p>
          <a:endParaRPr lang="tr-TR"/>
        </a:p>
      </dgm:t>
    </dgm:pt>
    <dgm:pt modelId="{A7DCD21E-C207-4C6A-9393-A87A712D52A2}" type="sibTrans" cxnId="{DA385069-91E9-4AA0-A515-775C472660DC}">
      <dgm:prSet/>
      <dgm:spPr/>
      <dgm:t>
        <a:bodyPr/>
        <a:lstStyle/>
        <a:p>
          <a:endParaRPr lang="tr-TR"/>
        </a:p>
      </dgm:t>
    </dgm:pt>
    <dgm:pt modelId="{136242DB-B0B8-48DD-A6BC-78EDF369EC75}">
      <dgm:prSet/>
      <dgm:spPr/>
      <dgm:t>
        <a:bodyPr/>
        <a:lstStyle/>
        <a:p>
          <a:r>
            <a:rPr lang="tr-TR"/>
            <a:t>Sınıflandırmacılarla gerekli uyumu ve işbirliğini göstermeli.</a:t>
          </a:r>
        </a:p>
      </dgm:t>
    </dgm:pt>
    <dgm:pt modelId="{5E8D6E9D-3FA2-47B2-9416-C48CF917E910}" type="parTrans" cxnId="{86FAD4A3-561F-4CC2-B8A0-255030AAF61B}">
      <dgm:prSet/>
      <dgm:spPr/>
      <dgm:t>
        <a:bodyPr/>
        <a:lstStyle/>
        <a:p>
          <a:endParaRPr lang="tr-TR"/>
        </a:p>
      </dgm:t>
    </dgm:pt>
    <dgm:pt modelId="{B7E43E3F-FA9A-4695-AB33-A443D82378A5}" type="sibTrans" cxnId="{86FAD4A3-561F-4CC2-B8A0-255030AAF61B}">
      <dgm:prSet/>
      <dgm:spPr/>
      <dgm:t>
        <a:bodyPr/>
        <a:lstStyle/>
        <a:p>
          <a:endParaRPr lang="tr-TR"/>
        </a:p>
      </dgm:t>
    </dgm:pt>
    <dgm:pt modelId="{1E6E6191-C7F4-40EF-B911-0B2616375FE6}" type="pres">
      <dgm:prSet presAssocID="{9BC8AA74-0053-43F9-85D2-A75BA7632912}" presName="vert0" presStyleCnt="0">
        <dgm:presLayoutVars>
          <dgm:dir/>
          <dgm:animOne val="branch"/>
          <dgm:animLvl val="lvl"/>
        </dgm:presLayoutVars>
      </dgm:prSet>
      <dgm:spPr/>
    </dgm:pt>
    <dgm:pt modelId="{5A48F725-947F-4F81-9C4B-A69108BCC615}" type="pres">
      <dgm:prSet presAssocID="{BDF4F38B-3C55-4FF5-B47E-6B370F1F578F}" presName="thickLine" presStyleLbl="alignNode1" presStyleIdx="0" presStyleCnt="5"/>
      <dgm:spPr/>
    </dgm:pt>
    <dgm:pt modelId="{7D65AE50-B686-4A78-B48C-B00C40624A9E}" type="pres">
      <dgm:prSet presAssocID="{BDF4F38B-3C55-4FF5-B47E-6B370F1F578F}" presName="horz1" presStyleCnt="0"/>
      <dgm:spPr/>
    </dgm:pt>
    <dgm:pt modelId="{47DC0815-3707-4199-9B5B-FB95DADCD755}" type="pres">
      <dgm:prSet presAssocID="{BDF4F38B-3C55-4FF5-B47E-6B370F1F578F}" presName="tx1" presStyleLbl="revTx" presStyleIdx="0" presStyleCnt="5"/>
      <dgm:spPr/>
    </dgm:pt>
    <dgm:pt modelId="{06C92E0E-99D1-4B22-A0F1-AFF06961483C}" type="pres">
      <dgm:prSet presAssocID="{BDF4F38B-3C55-4FF5-B47E-6B370F1F578F}" presName="vert1" presStyleCnt="0"/>
      <dgm:spPr/>
    </dgm:pt>
    <dgm:pt modelId="{EE6A2FF5-D799-4AA8-BFF8-696BD2B559D7}" type="pres">
      <dgm:prSet presAssocID="{1CBF0877-42A2-4695-8E51-2FFF0ECBF713}" presName="thickLine" presStyleLbl="alignNode1" presStyleIdx="1" presStyleCnt="5"/>
      <dgm:spPr/>
    </dgm:pt>
    <dgm:pt modelId="{A46D80C0-1541-40D9-9A3D-5FFCBCEA3B4E}" type="pres">
      <dgm:prSet presAssocID="{1CBF0877-42A2-4695-8E51-2FFF0ECBF713}" presName="horz1" presStyleCnt="0"/>
      <dgm:spPr/>
    </dgm:pt>
    <dgm:pt modelId="{78E66A8C-6170-4777-9A8A-1550A96BE4C7}" type="pres">
      <dgm:prSet presAssocID="{1CBF0877-42A2-4695-8E51-2FFF0ECBF713}" presName="tx1" presStyleLbl="revTx" presStyleIdx="1" presStyleCnt="5"/>
      <dgm:spPr/>
    </dgm:pt>
    <dgm:pt modelId="{DC33BDD0-DC66-4840-A0AB-2D13B759A81C}" type="pres">
      <dgm:prSet presAssocID="{1CBF0877-42A2-4695-8E51-2FFF0ECBF713}" presName="vert1" presStyleCnt="0"/>
      <dgm:spPr/>
    </dgm:pt>
    <dgm:pt modelId="{41537156-F4B2-4482-9C7D-D7AE0512A318}" type="pres">
      <dgm:prSet presAssocID="{40A9AD6C-1913-472F-9BB4-68153231B54C}" presName="thickLine" presStyleLbl="alignNode1" presStyleIdx="2" presStyleCnt="5"/>
      <dgm:spPr/>
    </dgm:pt>
    <dgm:pt modelId="{A55815F2-18C7-491A-984D-B7B2D5354FDD}" type="pres">
      <dgm:prSet presAssocID="{40A9AD6C-1913-472F-9BB4-68153231B54C}" presName="horz1" presStyleCnt="0"/>
      <dgm:spPr/>
    </dgm:pt>
    <dgm:pt modelId="{2C79DAB2-608A-4B0A-BED6-187BF959E048}" type="pres">
      <dgm:prSet presAssocID="{40A9AD6C-1913-472F-9BB4-68153231B54C}" presName="tx1" presStyleLbl="revTx" presStyleIdx="2" presStyleCnt="5"/>
      <dgm:spPr/>
    </dgm:pt>
    <dgm:pt modelId="{109288BD-B30D-4C28-A90D-6DC3175672BB}" type="pres">
      <dgm:prSet presAssocID="{40A9AD6C-1913-472F-9BB4-68153231B54C}" presName="vert1" presStyleCnt="0"/>
      <dgm:spPr/>
    </dgm:pt>
    <dgm:pt modelId="{D0D23130-C0BD-4F8E-B677-594534394823}" type="pres">
      <dgm:prSet presAssocID="{1D1261A7-4F97-4D3C-9038-0E2725B4249E}" presName="thickLine" presStyleLbl="alignNode1" presStyleIdx="3" presStyleCnt="5"/>
      <dgm:spPr/>
    </dgm:pt>
    <dgm:pt modelId="{1012EC55-D16E-47B5-B7B8-30F521414ED6}" type="pres">
      <dgm:prSet presAssocID="{1D1261A7-4F97-4D3C-9038-0E2725B4249E}" presName="horz1" presStyleCnt="0"/>
      <dgm:spPr/>
    </dgm:pt>
    <dgm:pt modelId="{7E554B25-2B52-4D78-85D1-A0F17058AEA2}" type="pres">
      <dgm:prSet presAssocID="{1D1261A7-4F97-4D3C-9038-0E2725B4249E}" presName="tx1" presStyleLbl="revTx" presStyleIdx="3" presStyleCnt="5"/>
      <dgm:spPr/>
    </dgm:pt>
    <dgm:pt modelId="{85F8CC25-FBF5-4746-A9B0-B190E74FF117}" type="pres">
      <dgm:prSet presAssocID="{1D1261A7-4F97-4D3C-9038-0E2725B4249E}" presName="vert1" presStyleCnt="0"/>
      <dgm:spPr/>
    </dgm:pt>
    <dgm:pt modelId="{21C7E674-2F65-4068-B134-89AE5C122C28}" type="pres">
      <dgm:prSet presAssocID="{136242DB-B0B8-48DD-A6BC-78EDF369EC75}" presName="thickLine" presStyleLbl="alignNode1" presStyleIdx="4" presStyleCnt="5"/>
      <dgm:spPr/>
    </dgm:pt>
    <dgm:pt modelId="{1CD6ACFC-1C34-4840-A2E6-E2753E1D6D71}" type="pres">
      <dgm:prSet presAssocID="{136242DB-B0B8-48DD-A6BC-78EDF369EC75}" presName="horz1" presStyleCnt="0"/>
      <dgm:spPr/>
    </dgm:pt>
    <dgm:pt modelId="{3EA8DDE5-0A75-47AE-85EA-77D38E3561AE}" type="pres">
      <dgm:prSet presAssocID="{136242DB-B0B8-48DD-A6BC-78EDF369EC75}" presName="tx1" presStyleLbl="revTx" presStyleIdx="4" presStyleCnt="5"/>
      <dgm:spPr/>
    </dgm:pt>
    <dgm:pt modelId="{56A39C5E-C9AE-4DE6-9750-942C9EE69AB0}" type="pres">
      <dgm:prSet presAssocID="{136242DB-B0B8-48DD-A6BC-78EDF369EC75}" presName="vert1" presStyleCnt="0"/>
      <dgm:spPr/>
    </dgm:pt>
  </dgm:ptLst>
  <dgm:cxnLst>
    <dgm:cxn modelId="{66E25400-EE81-4A2A-968C-13FF9A964E0D}" srcId="{9BC8AA74-0053-43F9-85D2-A75BA7632912}" destId="{BDF4F38B-3C55-4FF5-B47E-6B370F1F578F}" srcOrd="0" destOrd="0" parTransId="{173F1F13-13F5-4F8E-B490-3C3BF8EE9FDF}" sibTransId="{D33BEFD4-7DCC-4C40-9420-6C12A700D592}"/>
    <dgm:cxn modelId="{1F0C1616-930A-4E47-9D4C-592B3E571807}" type="presOf" srcId="{9BC8AA74-0053-43F9-85D2-A75BA7632912}" destId="{1E6E6191-C7F4-40EF-B911-0B2616375FE6}" srcOrd="0" destOrd="0" presId="urn:microsoft.com/office/officeart/2008/layout/LinedList"/>
    <dgm:cxn modelId="{B1CF6333-26B3-493F-A0F7-873518D38ACC}" type="presOf" srcId="{1D1261A7-4F97-4D3C-9038-0E2725B4249E}" destId="{7E554B25-2B52-4D78-85D1-A0F17058AEA2}" srcOrd="0" destOrd="0" presId="urn:microsoft.com/office/officeart/2008/layout/LinedList"/>
    <dgm:cxn modelId="{DA385069-91E9-4AA0-A515-775C472660DC}" srcId="{9BC8AA74-0053-43F9-85D2-A75BA7632912}" destId="{1D1261A7-4F97-4D3C-9038-0E2725B4249E}" srcOrd="3" destOrd="0" parTransId="{9ED894B6-F070-4467-BE5A-307E39F11CE9}" sibTransId="{A7DCD21E-C207-4C6A-9393-A87A712D52A2}"/>
    <dgm:cxn modelId="{69A6F469-07D1-427A-AA02-AD7602D4A62D}" type="presOf" srcId="{1CBF0877-42A2-4695-8E51-2FFF0ECBF713}" destId="{78E66A8C-6170-4777-9A8A-1550A96BE4C7}" srcOrd="0" destOrd="0" presId="urn:microsoft.com/office/officeart/2008/layout/LinedList"/>
    <dgm:cxn modelId="{02765153-5F5B-434B-8213-D30D9AB8170A}" srcId="{9BC8AA74-0053-43F9-85D2-A75BA7632912}" destId="{40A9AD6C-1913-472F-9BB4-68153231B54C}" srcOrd="2" destOrd="0" parTransId="{F7464837-74E5-48A1-9975-0571FF097095}" sibTransId="{9BEA12CC-5255-4C19-AEBA-1EC4A41EBA3A}"/>
    <dgm:cxn modelId="{AC247554-2D74-486C-A4B9-2CED2A4A64D1}" type="presOf" srcId="{40A9AD6C-1913-472F-9BB4-68153231B54C}" destId="{2C79DAB2-608A-4B0A-BED6-187BF959E048}" srcOrd="0" destOrd="0" presId="urn:microsoft.com/office/officeart/2008/layout/LinedList"/>
    <dgm:cxn modelId="{87F35059-039D-4CD9-9B1A-66D5D6008E4D}" srcId="{9BC8AA74-0053-43F9-85D2-A75BA7632912}" destId="{1CBF0877-42A2-4695-8E51-2FFF0ECBF713}" srcOrd="1" destOrd="0" parTransId="{7FC3785D-BFF9-4476-9661-94C1DC370692}" sibTransId="{30DC61EA-E132-4627-8D21-8F7DFFEA443A}"/>
    <dgm:cxn modelId="{2C273A89-1BDC-49E4-830E-5D265F189166}" type="presOf" srcId="{136242DB-B0B8-48DD-A6BC-78EDF369EC75}" destId="{3EA8DDE5-0A75-47AE-85EA-77D38E3561AE}" srcOrd="0" destOrd="0" presId="urn:microsoft.com/office/officeart/2008/layout/LinedList"/>
    <dgm:cxn modelId="{86FAD4A3-561F-4CC2-B8A0-255030AAF61B}" srcId="{9BC8AA74-0053-43F9-85D2-A75BA7632912}" destId="{136242DB-B0B8-48DD-A6BC-78EDF369EC75}" srcOrd="4" destOrd="0" parTransId="{5E8D6E9D-3FA2-47B2-9416-C48CF917E910}" sibTransId="{B7E43E3F-FA9A-4695-AB33-A443D82378A5}"/>
    <dgm:cxn modelId="{6E7543C9-14C2-4A9A-818D-C4B7E0A00E8B}" type="presOf" srcId="{BDF4F38B-3C55-4FF5-B47E-6B370F1F578F}" destId="{47DC0815-3707-4199-9B5B-FB95DADCD755}" srcOrd="0" destOrd="0" presId="urn:microsoft.com/office/officeart/2008/layout/LinedList"/>
    <dgm:cxn modelId="{50A22F74-FBDF-41B8-B49B-21BA391BE297}" type="presParOf" srcId="{1E6E6191-C7F4-40EF-B911-0B2616375FE6}" destId="{5A48F725-947F-4F81-9C4B-A69108BCC615}" srcOrd="0" destOrd="0" presId="urn:microsoft.com/office/officeart/2008/layout/LinedList"/>
    <dgm:cxn modelId="{9F0F9A10-EE75-4654-BB8D-AEF9A8B238BE}" type="presParOf" srcId="{1E6E6191-C7F4-40EF-B911-0B2616375FE6}" destId="{7D65AE50-B686-4A78-B48C-B00C40624A9E}" srcOrd="1" destOrd="0" presId="urn:microsoft.com/office/officeart/2008/layout/LinedList"/>
    <dgm:cxn modelId="{217436D7-EBDC-4370-B672-490971FFA1A8}" type="presParOf" srcId="{7D65AE50-B686-4A78-B48C-B00C40624A9E}" destId="{47DC0815-3707-4199-9B5B-FB95DADCD755}" srcOrd="0" destOrd="0" presId="urn:microsoft.com/office/officeart/2008/layout/LinedList"/>
    <dgm:cxn modelId="{CE9B8D51-0289-4817-8C68-BAA8B96F2013}" type="presParOf" srcId="{7D65AE50-B686-4A78-B48C-B00C40624A9E}" destId="{06C92E0E-99D1-4B22-A0F1-AFF06961483C}" srcOrd="1" destOrd="0" presId="urn:microsoft.com/office/officeart/2008/layout/LinedList"/>
    <dgm:cxn modelId="{32ACF56E-B47F-4665-8A41-E03C9089E944}" type="presParOf" srcId="{1E6E6191-C7F4-40EF-B911-0B2616375FE6}" destId="{EE6A2FF5-D799-4AA8-BFF8-696BD2B559D7}" srcOrd="2" destOrd="0" presId="urn:microsoft.com/office/officeart/2008/layout/LinedList"/>
    <dgm:cxn modelId="{CF853815-CAAF-40CC-ADED-0196503D7309}" type="presParOf" srcId="{1E6E6191-C7F4-40EF-B911-0B2616375FE6}" destId="{A46D80C0-1541-40D9-9A3D-5FFCBCEA3B4E}" srcOrd="3" destOrd="0" presId="urn:microsoft.com/office/officeart/2008/layout/LinedList"/>
    <dgm:cxn modelId="{EC472120-F7C4-4B4D-B282-418A65B8011C}" type="presParOf" srcId="{A46D80C0-1541-40D9-9A3D-5FFCBCEA3B4E}" destId="{78E66A8C-6170-4777-9A8A-1550A96BE4C7}" srcOrd="0" destOrd="0" presId="urn:microsoft.com/office/officeart/2008/layout/LinedList"/>
    <dgm:cxn modelId="{849E5467-7136-4A2B-99BE-89FA0C3AECAC}" type="presParOf" srcId="{A46D80C0-1541-40D9-9A3D-5FFCBCEA3B4E}" destId="{DC33BDD0-DC66-4840-A0AB-2D13B759A81C}" srcOrd="1" destOrd="0" presId="urn:microsoft.com/office/officeart/2008/layout/LinedList"/>
    <dgm:cxn modelId="{4AA5C538-3D00-4DFE-9BE8-1E15FA46EEDC}" type="presParOf" srcId="{1E6E6191-C7F4-40EF-B911-0B2616375FE6}" destId="{41537156-F4B2-4482-9C7D-D7AE0512A318}" srcOrd="4" destOrd="0" presId="urn:microsoft.com/office/officeart/2008/layout/LinedList"/>
    <dgm:cxn modelId="{6A604AAC-5E43-4155-8008-EBC2F7E8361D}" type="presParOf" srcId="{1E6E6191-C7F4-40EF-B911-0B2616375FE6}" destId="{A55815F2-18C7-491A-984D-B7B2D5354FDD}" srcOrd="5" destOrd="0" presId="urn:microsoft.com/office/officeart/2008/layout/LinedList"/>
    <dgm:cxn modelId="{2837C22F-22C0-4F1C-B03E-1135545B5CC5}" type="presParOf" srcId="{A55815F2-18C7-491A-984D-B7B2D5354FDD}" destId="{2C79DAB2-608A-4B0A-BED6-187BF959E048}" srcOrd="0" destOrd="0" presId="urn:microsoft.com/office/officeart/2008/layout/LinedList"/>
    <dgm:cxn modelId="{EEA0788C-32C8-4387-B0A1-C6BBE4836AE8}" type="presParOf" srcId="{A55815F2-18C7-491A-984D-B7B2D5354FDD}" destId="{109288BD-B30D-4C28-A90D-6DC3175672BB}" srcOrd="1" destOrd="0" presId="urn:microsoft.com/office/officeart/2008/layout/LinedList"/>
    <dgm:cxn modelId="{8E0C3520-ADF3-49FF-81EB-F16DB34A9FE2}" type="presParOf" srcId="{1E6E6191-C7F4-40EF-B911-0B2616375FE6}" destId="{D0D23130-C0BD-4F8E-B677-594534394823}" srcOrd="6" destOrd="0" presId="urn:microsoft.com/office/officeart/2008/layout/LinedList"/>
    <dgm:cxn modelId="{8BB7B3C6-8DA0-4B7E-BA94-8AB13A95A439}" type="presParOf" srcId="{1E6E6191-C7F4-40EF-B911-0B2616375FE6}" destId="{1012EC55-D16E-47B5-B7B8-30F521414ED6}" srcOrd="7" destOrd="0" presId="urn:microsoft.com/office/officeart/2008/layout/LinedList"/>
    <dgm:cxn modelId="{B67B1A0B-A953-409C-A683-3B2D70258CED}" type="presParOf" srcId="{1012EC55-D16E-47B5-B7B8-30F521414ED6}" destId="{7E554B25-2B52-4D78-85D1-A0F17058AEA2}" srcOrd="0" destOrd="0" presId="urn:microsoft.com/office/officeart/2008/layout/LinedList"/>
    <dgm:cxn modelId="{19C21337-93B1-47DD-AE3B-29C4164D5881}" type="presParOf" srcId="{1012EC55-D16E-47B5-B7B8-30F521414ED6}" destId="{85F8CC25-FBF5-4746-A9B0-B190E74FF117}" srcOrd="1" destOrd="0" presId="urn:microsoft.com/office/officeart/2008/layout/LinedList"/>
    <dgm:cxn modelId="{DEF63EED-2361-449F-91E7-554605DCF852}" type="presParOf" srcId="{1E6E6191-C7F4-40EF-B911-0B2616375FE6}" destId="{21C7E674-2F65-4068-B134-89AE5C122C28}" srcOrd="8" destOrd="0" presId="urn:microsoft.com/office/officeart/2008/layout/LinedList"/>
    <dgm:cxn modelId="{61CBA2C0-2A1F-4CEA-BBF2-6ABEA8583806}" type="presParOf" srcId="{1E6E6191-C7F4-40EF-B911-0B2616375FE6}" destId="{1CD6ACFC-1C34-4840-A2E6-E2753E1D6D71}" srcOrd="9" destOrd="0" presId="urn:microsoft.com/office/officeart/2008/layout/LinedList"/>
    <dgm:cxn modelId="{3D7E6F23-7DB7-4B80-B800-2F2937F3176D}" type="presParOf" srcId="{1CD6ACFC-1C34-4840-A2E6-E2753E1D6D71}" destId="{3EA8DDE5-0A75-47AE-85EA-77D38E3561AE}" srcOrd="0" destOrd="0" presId="urn:microsoft.com/office/officeart/2008/layout/LinedList"/>
    <dgm:cxn modelId="{93815AC3-C59C-4F83-87E8-61D693393CC8}" type="presParOf" srcId="{1CD6ACFC-1C34-4840-A2E6-E2753E1D6D71}" destId="{56A39C5E-C9AE-4DE6-9750-942C9EE69A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1004FF-98F0-46C5-AC8D-1FE0BBACE3BA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29A7DAE-C9A1-4964-AB09-53290C1789AD}">
      <dgm:prSet/>
      <dgm:spPr/>
      <dgm:t>
        <a:bodyPr/>
        <a:lstStyle/>
        <a:p>
          <a:r>
            <a:rPr lang="tr-TR" b="1" u="sng" dirty="0"/>
            <a:t>Etkinlik;</a:t>
          </a:r>
          <a:r>
            <a:rPr lang="tr-TR" b="1" dirty="0"/>
            <a:t> </a:t>
          </a:r>
          <a:r>
            <a:rPr lang="tr-TR" dirty="0"/>
            <a:t>kişi tarafından bir eylem  yada bir görevin yerine getirilmesi</a:t>
          </a:r>
          <a:endParaRPr lang="en-US" dirty="0"/>
        </a:p>
      </dgm:t>
    </dgm:pt>
    <dgm:pt modelId="{92D1BFBA-8B8D-408C-94C5-D07EC79333BF}" type="parTrans" cxnId="{2044C631-60CD-4B00-AA8F-3ED2738D2359}">
      <dgm:prSet/>
      <dgm:spPr/>
      <dgm:t>
        <a:bodyPr/>
        <a:lstStyle/>
        <a:p>
          <a:endParaRPr lang="en-US"/>
        </a:p>
      </dgm:t>
    </dgm:pt>
    <dgm:pt modelId="{96845651-56BE-441B-99C6-C946CBBD8374}" type="sibTrans" cxnId="{2044C631-60CD-4B00-AA8F-3ED2738D2359}">
      <dgm:prSet/>
      <dgm:spPr/>
      <dgm:t>
        <a:bodyPr/>
        <a:lstStyle/>
        <a:p>
          <a:endParaRPr lang="en-US"/>
        </a:p>
      </dgm:t>
    </dgm:pt>
    <dgm:pt modelId="{E6994E65-0C2A-4ABC-81AD-D9505A421BA4}">
      <dgm:prSet/>
      <dgm:spPr/>
      <dgm:t>
        <a:bodyPr/>
        <a:lstStyle/>
        <a:p>
          <a:r>
            <a:rPr lang="tr-TR" b="1" u="sng" dirty="0"/>
            <a:t>Katılım;</a:t>
          </a:r>
          <a:r>
            <a:rPr lang="tr-TR" b="1" u="none" dirty="0"/>
            <a:t> </a:t>
          </a:r>
          <a:r>
            <a:rPr lang="tr-TR" dirty="0"/>
            <a:t>kısaca yaşamın içinde olmaktır</a:t>
          </a:r>
          <a:endParaRPr lang="en-US" dirty="0"/>
        </a:p>
      </dgm:t>
    </dgm:pt>
    <dgm:pt modelId="{4CF6ACBE-C233-4896-B06C-566AD74B8F5F}" type="parTrans" cxnId="{2DD1534F-5FFE-4AAE-99DF-17A85447505C}">
      <dgm:prSet/>
      <dgm:spPr/>
      <dgm:t>
        <a:bodyPr/>
        <a:lstStyle/>
        <a:p>
          <a:endParaRPr lang="en-US"/>
        </a:p>
      </dgm:t>
    </dgm:pt>
    <dgm:pt modelId="{3CD7E244-3F34-4C72-B63A-2872FBF535EB}" type="sibTrans" cxnId="{2DD1534F-5FFE-4AAE-99DF-17A85447505C}">
      <dgm:prSet/>
      <dgm:spPr/>
      <dgm:t>
        <a:bodyPr/>
        <a:lstStyle/>
        <a:p>
          <a:endParaRPr lang="en-US"/>
        </a:p>
      </dgm:t>
    </dgm:pt>
    <dgm:pt modelId="{6BBEB5D2-4868-C148-AC3F-5E1BDAAC4E00}" type="pres">
      <dgm:prSet presAssocID="{181004FF-98F0-46C5-AC8D-1FE0BBACE3BA}" presName="diagram" presStyleCnt="0">
        <dgm:presLayoutVars>
          <dgm:dir/>
          <dgm:resizeHandles val="exact"/>
        </dgm:presLayoutVars>
      </dgm:prSet>
      <dgm:spPr/>
    </dgm:pt>
    <dgm:pt modelId="{3E992074-6429-0146-A525-264C68087FCB}" type="pres">
      <dgm:prSet presAssocID="{729A7DAE-C9A1-4964-AB09-53290C1789AD}" presName="node" presStyleLbl="node1" presStyleIdx="0" presStyleCnt="2">
        <dgm:presLayoutVars>
          <dgm:bulletEnabled val="1"/>
        </dgm:presLayoutVars>
      </dgm:prSet>
      <dgm:spPr/>
    </dgm:pt>
    <dgm:pt modelId="{8D6EF59F-384E-624E-BC8D-E9B0544382CB}" type="pres">
      <dgm:prSet presAssocID="{96845651-56BE-441B-99C6-C946CBBD8374}" presName="sibTrans" presStyleCnt="0"/>
      <dgm:spPr/>
    </dgm:pt>
    <dgm:pt modelId="{0C956C30-E672-AE46-A4F9-3B6C6B39F3C8}" type="pres">
      <dgm:prSet presAssocID="{E6994E65-0C2A-4ABC-81AD-D9505A421BA4}" presName="node" presStyleLbl="node1" presStyleIdx="1" presStyleCnt="2">
        <dgm:presLayoutVars>
          <dgm:bulletEnabled val="1"/>
        </dgm:presLayoutVars>
      </dgm:prSet>
      <dgm:spPr/>
    </dgm:pt>
  </dgm:ptLst>
  <dgm:cxnLst>
    <dgm:cxn modelId="{FFC2C612-7343-3346-BCA8-DABF3865B74F}" type="presOf" srcId="{181004FF-98F0-46C5-AC8D-1FE0BBACE3BA}" destId="{6BBEB5D2-4868-C148-AC3F-5E1BDAAC4E00}" srcOrd="0" destOrd="0" presId="urn:microsoft.com/office/officeart/2005/8/layout/default"/>
    <dgm:cxn modelId="{2044C631-60CD-4B00-AA8F-3ED2738D2359}" srcId="{181004FF-98F0-46C5-AC8D-1FE0BBACE3BA}" destId="{729A7DAE-C9A1-4964-AB09-53290C1789AD}" srcOrd="0" destOrd="0" parTransId="{92D1BFBA-8B8D-408C-94C5-D07EC79333BF}" sibTransId="{96845651-56BE-441B-99C6-C946CBBD8374}"/>
    <dgm:cxn modelId="{F58CD63E-590E-5343-97B0-C4CC64866B00}" type="presOf" srcId="{729A7DAE-C9A1-4964-AB09-53290C1789AD}" destId="{3E992074-6429-0146-A525-264C68087FCB}" srcOrd="0" destOrd="0" presId="urn:microsoft.com/office/officeart/2005/8/layout/default"/>
    <dgm:cxn modelId="{2DD1534F-5FFE-4AAE-99DF-17A85447505C}" srcId="{181004FF-98F0-46C5-AC8D-1FE0BBACE3BA}" destId="{E6994E65-0C2A-4ABC-81AD-D9505A421BA4}" srcOrd="1" destOrd="0" parTransId="{4CF6ACBE-C233-4896-B06C-566AD74B8F5F}" sibTransId="{3CD7E244-3F34-4C72-B63A-2872FBF535EB}"/>
    <dgm:cxn modelId="{83E708B1-E153-4742-964B-D620119B89A5}" type="presOf" srcId="{E6994E65-0C2A-4ABC-81AD-D9505A421BA4}" destId="{0C956C30-E672-AE46-A4F9-3B6C6B39F3C8}" srcOrd="0" destOrd="0" presId="urn:microsoft.com/office/officeart/2005/8/layout/default"/>
    <dgm:cxn modelId="{B3068669-F796-9D41-A33F-216940E5C95F}" type="presParOf" srcId="{6BBEB5D2-4868-C148-AC3F-5E1BDAAC4E00}" destId="{3E992074-6429-0146-A525-264C68087FCB}" srcOrd="0" destOrd="0" presId="urn:microsoft.com/office/officeart/2005/8/layout/default"/>
    <dgm:cxn modelId="{FB91899B-A389-8F41-9EF9-11EA308E0217}" type="presParOf" srcId="{6BBEB5D2-4868-C148-AC3F-5E1BDAAC4E00}" destId="{8D6EF59F-384E-624E-BC8D-E9B0544382CB}" srcOrd="1" destOrd="0" presId="urn:microsoft.com/office/officeart/2005/8/layout/default"/>
    <dgm:cxn modelId="{49D7205F-7823-254A-B2D0-5B2A236EFA51}" type="presParOf" srcId="{6BBEB5D2-4868-C148-AC3F-5E1BDAAC4E00}" destId="{0C956C30-E672-AE46-A4F9-3B6C6B39F3C8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7B6D31-0337-4D05-A3D4-6B9B4A75C1C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D36F09A7-0E16-4F18-A14F-6909F570D99A}">
      <dgm:prSet/>
      <dgm:spPr/>
      <dgm:t>
        <a:bodyPr/>
        <a:lstStyle/>
        <a:p>
          <a:r>
            <a:rPr lang="tr-TR"/>
            <a:t>Medikal Model</a:t>
          </a:r>
        </a:p>
      </dgm:t>
    </dgm:pt>
    <dgm:pt modelId="{8874652E-636B-416A-B477-8CBF98D3E7C0}" type="parTrans" cxnId="{816ECBFD-003C-45B8-B344-588B4E85441D}">
      <dgm:prSet/>
      <dgm:spPr/>
      <dgm:t>
        <a:bodyPr/>
        <a:lstStyle/>
        <a:p>
          <a:endParaRPr lang="tr-TR"/>
        </a:p>
      </dgm:t>
    </dgm:pt>
    <dgm:pt modelId="{A7EFF6C0-D67F-4317-AA70-1E8E982143C6}" type="sibTrans" cxnId="{816ECBFD-003C-45B8-B344-588B4E85441D}">
      <dgm:prSet/>
      <dgm:spPr/>
      <dgm:t>
        <a:bodyPr/>
        <a:lstStyle/>
        <a:p>
          <a:endParaRPr lang="tr-TR"/>
        </a:p>
      </dgm:t>
    </dgm:pt>
    <dgm:pt modelId="{54EC1122-F33B-4380-B4E2-DD899F8948AA}">
      <dgm:prSet/>
      <dgm:spPr/>
      <dgm:t>
        <a:bodyPr/>
        <a:lstStyle/>
        <a:p>
          <a:r>
            <a:rPr lang="tr-TR" dirty="0"/>
            <a:t>Hastalık, kaza ya da doğuştan kaynaklanan bozukluklar &gt;&gt;&gt; bireyin kendi problemi &gt;&gt;&gt; katılım kısıtlılığı </a:t>
          </a:r>
        </a:p>
      </dgm:t>
    </dgm:pt>
    <dgm:pt modelId="{77BEB0E0-442D-44D9-9359-6F9E124E21E9}" type="parTrans" cxnId="{D61E6C94-8A67-4667-A709-4A24E2B16E5C}">
      <dgm:prSet/>
      <dgm:spPr/>
      <dgm:t>
        <a:bodyPr/>
        <a:lstStyle/>
        <a:p>
          <a:endParaRPr lang="tr-TR"/>
        </a:p>
      </dgm:t>
    </dgm:pt>
    <dgm:pt modelId="{51D8092F-6EEA-4D85-A962-2CCD9AD365B8}" type="sibTrans" cxnId="{D61E6C94-8A67-4667-A709-4A24E2B16E5C}">
      <dgm:prSet/>
      <dgm:spPr/>
      <dgm:t>
        <a:bodyPr/>
        <a:lstStyle/>
        <a:p>
          <a:endParaRPr lang="tr-TR"/>
        </a:p>
      </dgm:t>
    </dgm:pt>
    <dgm:pt modelId="{565F13B1-97F5-481E-B54C-7FD66C4B36F1}">
      <dgm:prSet/>
      <dgm:spPr/>
      <dgm:t>
        <a:bodyPr/>
        <a:lstStyle/>
        <a:p>
          <a:r>
            <a:rPr lang="tr-TR"/>
            <a:t>Sosyal Model</a:t>
          </a:r>
        </a:p>
      </dgm:t>
    </dgm:pt>
    <dgm:pt modelId="{D6703442-B028-4F77-859E-DEAC428FAB21}" type="parTrans" cxnId="{DBFEB144-17D4-4231-B004-F1C14C48AB45}">
      <dgm:prSet/>
      <dgm:spPr/>
      <dgm:t>
        <a:bodyPr/>
        <a:lstStyle/>
        <a:p>
          <a:endParaRPr lang="tr-TR"/>
        </a:p>
      </dgm:t>
    </dgm:pt>
    <dgm:pt modelId="{C79903DF-953C-4C92-A846-0EBF58BAAE8D}" type="sibTrans" cxnId="{DBFEB144-17D4-4231-B004-F1C14C48AB45}">
      <dgm:prSet/>
      <dgm:spPr/>
      <dgm:t>
        <a:bodyPr/>
        <a:lstStyle/>
        <a:p>
          <a:endParaRPr lang="tr-TR"/>
        </a:p>
      </dgm:t>
    </dgm:pt>
    <dgm:pt modelId="{F23D30DE-DCAB-47D0-BCA6-25B27FB6FDFE}">
      <dgm:prSet/>
      <dgm:spPr/>
      <dgm:t>
        <a:bodyPr/>
        <a:lstStyle/>
        <a:p>
          <a:r>
            <a:rPr lang="tr-TR"/>
            <a:t>Toplum, sosyal ve çevresel faktörleri uyumlayarak engelli bireyin katılımını sağlar &gt;&gt;&gt; katılım kısıtlılığı problemi ortadan kaldırılır</a:t>
          </a:r>
        </a:p>
      </dgm:t>
    </dgm:pt>
    <dgm:pt modelId="{071DCDFC-34CB-4228-9BAE-34C8F1897EE8}" type="parTrans" cxnId="{2385583F-3903-4814-882A-06FA1408E22A}">
      <dgm:prSet/>
      <dgm:spPr/>
      <dgm:t>
        <a:bodyPr/>
        <a:lstStyle/>
        <a:p>
          <a:endParaRPr lang="tr-TR"/>
        </a:p>
      </dgm:t>
    </dgm:pt>
    <dgm:pt modelId="{2992DE64-BC73-4912-A5C0-0DB4E749A379}" type="sibTrans" cxnId="{2385583F-3903-4814-882A-06FA1408E22A}">
      <dgm:prSet/>
      <dgm:spPr/>
      <dgm:t>
        <a:bodyPr/>
        <a:lstStyle/>
        <a:p>
          <a:endParaRPr lang="tr-TR"/>
        </a:p>
      </dgm:t>
    </dgm:pt>
    <dgm:pt modelId="{ADFF4AAF-6250-4008-A1CB-D10E691A8377}" type="pres">
      <dgm:prSet presAssocID="{587B6D31-0337-4D05-A3D4-6B9B4A75C1CA}" presName="linearFlow" presStyleCnt="0">
        <dgm:presLayoutVars>
          <dgm:dir/>
          <dgm:animLvl val="lvl"/>
          <dgm:resizeHandles val="exact"/>
        </dgm:presLayoutVars>
      </dgm:prSet>
      <dgm:spPr/>
    </dgm:pt>
    <dgm:pt modelId="{EB60E3DF-73A5-41F1-B11F-97794E5FB488}" type="pres">
      <dgm:prSet presAssocID="{D36F09A7-0E16-4F18-A14F-6909F570D99A}" presName="composite" presStyleCnt="0"/>
      <dgm:spPr/>
    </dgm:pt>
    <dgm:pt modelId="{922C7778-B6BE-4B9A-8CD1-A64160B6E70F}" type="pres">
      <dgm:prSet presAssocID="{D36F09A7-0E16-4F18-A14F-6909F570D99A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59F26F1-BB30-4DF6-AB7B-42F731692756}" type="pres">
      <dgm:prSet presAssocID="{D36F09A7-0E16-4F18-A14F-6909F570D99A}" presName="descendantText" presStyleLbl="alignAcc1" presStyleIdx="0" presStyleCnt="2">
        <dgm:presLayoutVars>
          <dgm:bulletEnabled val="1"/>
        </dgm:presLayoutVars>
      </dgm:prSet>
      <dgm:spPr/>
    </dgm:pt>
    <dgm:pt modelId="{A9A19CA0-2426-4D8E-8A7A-606049C8A7B5}" type="pres">
      <dgm:prSet presAssocID="{A7EFF6C0-D67F-4317-AA70-1E8E982143C6}" presName="sp" presStyleCnt="0"/>
      <dgm:spPr/>
    </dgm:pt>
    <dgm:pt modelId="{A4B03F1F-557B-446A-93A5-1B6546DBD48F}" type="pres">
      <dgm:prSet presAssocID="{565F13B1-97F5-481E-B54C-7FD66C4B36F1}" presName="composite" presStyleCnt="0"/>
      <dgm:spPr/>
    </dgm:pt>
    <dgm:pt modelId="{AAD42C6A-1D1F-4145-81F2-A78A7ACF4078}" type="pres">
      <dgm:prSet presAssocID="{565F13B1-97F5-481E-B54C-7FD66C4B36F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8183956-CAF0-4203-BC35-A6C20E228EE7}" type="pres">
      <dgm:prSet presAssocID="{565F13B1-97F5-481E-B54C-7FD66C4B36F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E5F0E62D-59BB-4435-83C6-5EF9034A9109}" type="presOf" srcId="{D36F09A7-0E16-4F18-A14F-6909F570D99A}" destId="{922C7778-B6BE-4B9A-8CD1-A64160B6E70F}" srcOrd="0" destOrd="0" presId="urn:microsoft.com/office/officeart/2005/8/layout/chevron2"/>
    <dgm:cxn modelId="{335D7931-2E75-416D-8C12-F541A5B89B27}" type="presOf" srcId="{565F13B1-97F5-481E-B54C-7FD66C4B36F1}" destId="{AAD42C6A-1D1F-4145-81F2-A78A7ACF4078}" srcOrd="0" destOrd="0" presId="urn:microsoft.com/office/officeart/2005/8/layout/chevron2"/>
    <dgm:cxn modelId="{5A976D3B-60DC-43F5-A224-6066812F8304}" type="presOf" srcId="{587B6D31-0337-4D05-A3D4-6B9B4A75C1CA}" destId="{ADFF4AAF-6250-4008-A1CB-D10E691A8377}" srcOrd="0" destOrd="0" presId="urn:microsoft.com/office/officeart/2005/8/layout/chevron2"/>
    <dgm:cxn modelId="{2385583F-3903-4814-882A-06FA1408E22A}" srcId="{565F13B1-97F5-481E-B54C-7FD66C4B36F1}" destId="{F23D30DE-DCAB-47D0-BCA6-25B27FB6FDFE}" srcOrd="0" destOrd="0" parTransId="{071DCDFC-34CB-4228-9BAE-34C8F1897EE8}" sibTransId="{2992DE64-BC73-4912-A5C0-0DB4E749A379}"/>
    <dgm:cxn modelId="{DBFEB144-17D4-4231-B004-F1C14C48AB45}" srcId="{587B6D31-0337-4D05-A3D4-6B9B4A75C1CA}" destId="{565F13B1-97F5-481E-B54C-7FD66C4B36F1}" srcOrd="1" destOrd="0" parTransId="{D6703442-B028-4F77-859E-DEAC428FAB21}" sibTransId="{C79903DF-953C-4C92-A846-0EBF58BAAE8D}"/>
    <dgm:cxn modelId="{03DD4F8D-DA15-48B8-A6CE-0A163F6C5F8F}" type="presOf" srcId="{F23D30DE-DCAB-47D0-BCA6-25B27FB6FDFE}" destId="{A8183956-CAF0-4203-BC35-A6C20E228EE7}" srcOrd="0" destOrd="0" presId="urn:microsoft.com/office/officeart/2005/8/layout/chevron2"/>
    <dgm:cxn modelId="{D61E6C94-8A67-4667-A709-4A24E2B16E5C}" srcId="{D36F09A7-0E16-4F18-A14F-6909F570D99A}" destId="{54EC1122-F33B-4380-B4E2-DD899F8948AA}" srcOrd="0" destOrd="0" parTransId="{77BEB0E0-442D-44D9-9359-6F9E124E21E9}" sibTransId="{51D8092F-6EEA-4D85-A962-2CCD9AD365B8}"/>
    <dgm:cxn modelId="{EAB85AA4-F6DF-4A6F-AF16-61050B7C03AB}" type="presOf" srcId="{54EC1122-F33B-4380-B4E2-DD899F8948AA}" destId="{059F26F1-BB30-4DF6-AB7B-42F731692756}" srcOrd="0" destOrd="0" presId="urn:microsoft.com/office/officeart/2005/8/layout/chevron2"/>
    <dgm:cxn modelId="{816ECBFD-003C-45B8-B344-588B4E85441D}" srcId="{587B6D31-0337-4D05-A3D4-6B9B4A75C1CA}" destId="{D36F09A7-0E16-4F18-A14F-6909F570D99A}" srcOrd="0" destOrd="0" parTransId="{8874652E-636B-416A-B477-8CBF98D3E7C0}" sibTransId="{A7EFF6C0-D67F-4317-AA70-1E8E982143C6}"/>
    <dgm:cxn modelId="{880349E7-3B87-4C44-A8BC-0DD5EBBC844A}" type="presParOf" srcId="{ADFF4AAF-6250-4008-A1CB-D10E691A8377}" destId="{EB60E3DF-73A5-41F1-B11F-97794E5FB488}" srcOrd="0" destOrd="0" presId="urn:microsoft.com/office/officeart/2005/8/layout/chevron2"/>
    <dgm:cxn modelId="{32857944-5F30-45B4-8F55-EA25D44D04EC}" type="presParOf" srcId="{EB60E3DF-73A5-41F1-B11F-97794E5FB488}" destId="{922C7778-B6BE-4B9A-8CD1-A64160B6E70F}" srcOrd="0" destOrd="0" presId="urn:microsoft.com/office/officeart/2005/8/layout/chevron2"/>
    <dgm:cxn modelId="{68F6B4C7-23C5-4D6A-AE76-F17B8B8C8B09}" type="presParOf" srcId="{EB60E3DF-73A5-41F1-B11F-97794E5FB488}" destId="{059F26F1-BB30-4DF6-AB7B-42F731692756}" srcOrd="1" destOrd="0" presId="urn:microsoft.com/office/officeart/2005/8/layout/chevron2"/>
    <dgm:cxn modelId="{270D1FC6-EA4F-4C87-9AA5-487E296A2AD3}" type="presParOf" srcId="{ADFF4AAF-6250-4008-A1CB-D10E691A8377}" destId="{A9A19CA0-2426-4D8E-8A7A-606049C8A7B5}" srcOrd="1" destOrd="0" presId="urn:microsoft.com/office/officeart/2005/8/layout/chevron2"/>
    <dgm:cxn modelId="{510A7A5C-8DD0-443D-A829-E8D27BC04DD4}" type="presParOf" srcId="{ADFF4AAF-6250-4008-A1CB-D10E691A8377}" destId="{A4B03F1F-557B-446A-93A5-1B6546DBD48F}" srcOrd="2" destOrd="0" presId="urn:microsoft.com/office/officeart/2005/8/layout/chevron2"/>
    <dgm:cxn modelId="{F0C571FD-3280-402C-9398-2F01D44387E3}" type="presParOf" srcId="{A4B03F1F-557B-446A-93A5-1B6546DBD48F}" destId="{AAD42C6A-1D1F-4145-81F2-A78A7ACF4078}" srcOrd="0" destOrd="0" presId="urn:microsoft.com/office/officeart/2005/8/layout/chevron2"/>
    <dgm:cxn modelId="{CC31931E-0E2A-4667-B844-E26819615DC4}" type="presParOf" srcId="{A4B03F1F-557B-446A-93A5-1B6546DBD48F}" destId="{A8183956-CAF0-4203-BC35-A6C20E228E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4C86B6-7BD7-45D8-AE10-3DEED1F3A9B0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64B8A6B-DBE7-4B4D-A072-4750114B2360}">
      <dgm:prSet custT="1"/>
      <dgm:spPr/>
      <dgm:t>
        <a:bodyPr/>
        <a:lstStyle/>
        <a:p>
          <a:pPr algn="ctr"/>
          <a:r>
            <a:rPr lang="tr-TR" sz="4000" b="1" dirty="0"/>
            <a:t>SPOR HERKES İÇİNDİR!!!</a:t>
          </a:r>
          <a:endParaRPr lang="tr-TR" sz="4000" dirty="0"/>
        </a:p>
      </dgm:t>
    </dgm:pt>
    <dgm:pt modelId="{A64EDD17-DDF8-4D89-B5EA-11F0ACFAA020}" type="parTrans" cxnId="{418508DA-B9CE-407D-86F9-2486CF2BF75D}">
      <dgm:prSet/>
      <dgm:spPr/>
      <dgm:t>
        <a:bodyPr/>
        <a:lstStyle/>
        <a:p>
          <a:endParaRPr lang="tr-TR"/>
        </a:p>
      </dgm:t>
    </dgm:pt>
    <dgm:pt modelId="{EFFDC1B8-71BE-4BB6-9EE6-DAFA8C9F0277}" type="sibTrans" cxnId="{418508DA-B9CE-407D-86F9-2486CF2BF75D}">
      <dgm:prSet/>
      <dgm:spPr/>
      <dgm:t>
        <a:bodyPr/>
        <a:lstStyle/>
        <a:p>
          <a:endParaRPr lang="tr-TR"/>
        </a:p>
      </dgm:t>
    </dgm:pt>
    <dgm:pt modelId="{548719F8-7457-4C68-9240-657592B187BA}" type="pres">
      <dgm:prSet presAssocID="{4D4C86B6-7BD7-45D8-AE10-3DEED1F3A9B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4505B36-719F-471C-9915-A9D0075D8D0C}" type="pres">
      <dgm:prSet presAssocID="{064B8A6B-DBE7-4B4D-A072-4750114B2360}" presName="root" presStyleCnt="0">
        <dgm:presLayoutVars>
          <dgm:chMax/>
          <dgm:chPref val="4"/>
        </dgm:presLayoutVars>
      </dgm:prSet>
      <dgm:spPr/>
    </dgm:pt>
    <dgm:pt modelId="{C213DA9B-8FAB-4725-A542-1C12CFF6F8AB}" type="pres">
      <dgm:prSet presAssocID="{064B8A6B-DBE7-4B4D-A072-4750114B2360}" presName="rootComposite" presStyleCnt="0">
        <dgm:presLayoutVars/>
      </dgm:prSet>
      <dgm:spPr/>
    </dgm:pt>
    <dgm:pt modelId="{1EFB7E38-348A-4F6E-88A3-AE23355F07EF}" type="pres">
      <dgm:prSet presAssocID="{064B8A6B-DBE7-4B4D-A072-4750114B2360}" presName="rootText" presStyleLbl="node0" presStyleIdx="0" presStyleCnt="1">
        <dgm:presLayoutVars>
          <dgm:chMax/>
          <dgm:chPref val="4"/>
        </dgm:presLayoutVars>
      </dgm:prSet>
      <dgm:spPr/>
    </dgm:pt>
    <dgm:pt modelId="{50CBCB25-A7E9-4F66-B6C4-57EBE0D7472B}" type="pres">
      <dgm:prSet presAssocID="{064B8A6B-DBE7-4B4D-A072-4750114B2360}" presName="childShape" presStyleCnt="0">
        <dgm:presLayoutVars>
          <dgm:chMax val="0"/>
          <dgm:chPref val="0"/>
        </dgm:presLayoutVars>
      </dgm:prSet>
      <dgm:spPr/>
    </dgm:pt>
  </dgm:ptLst>
  <dgm:cxnLst>
    <dgm:cxn modelId="{BF01EFA8-6FC5-4047-8B92-1A7FEB852432}" type="presOf" srcId="{064B8A6B-DBE7-4B4D-A072-4750114B2360}" destId="{1EFB7E38-348A-4F6E-88A3-AE23355F07EF}" srcOrd="0" destOrd="0" presId="urn:microsoft.com/office/officeart/2008/layout/PictureAccentList"/>
    <dgm:cxn modelId="{F5BD24CA-B22E-410A-8FE6-83E34FB11DCC}" type="presOf" srcId="{4D4C86B6-7BD7-45D8-AE10-3DEED1F3A9B0}" destId="{548719F8-7457-4C68-9240-657592B187BA}" srcOrd="0" destOrd="0" presId="urn:microsoft.com/office/officeart/2008/layout/PictureAccentList"/>
    <dgm:cxn modelId="{418508DA-B9CE-407D-86F9-2486CF2BF75D}" srcId="{4D4C86B6-7BD7-45D8-AE10-3DEED1F3A9B0}" destId="{064B8A6B-DBE7-4B4D-A072-4750114B2360}" srcOrd="0" destOrd="0" parTransId="{A64EDD17-DDF8-4D89-B5EA-11F0ACFAA020}" sibTransId="{EFFDC1B8-71BE-4BB6-9EE6-DAFA8C9F0277}"/>
    <dgm:cxn modelId="{C22AFF4F-1AF3-45FA-9507-CDD6D62D6A80}" type="presParOf" srcId="{548719F8-7457-4C68-9240-657592B187BA}" destId="{94505B36-719F-471C-9915-A9D0075D8D0C}" srcOrd="0" destOrd="0" presId="urn:microsoft.com/office/officeart/2008/layout/PictureAccentList"/>
    <dgm:cxn modelId="{D965774A-26AD-4CC0-88D8-96BDB3812CE2}" type="presParOf" srcId="{94505B36-719F-471C-9915-A9D0075D8D0C}" destId="{C213DA9B-8FAB-4725-A542-1C12CFF6F8AB}" srcOrd="0" destOrd="0" presId="urn:microsoft.com/office/officeart/2008/layout/PictureAccentList"/>
    <dgm:cxn modelId="{2EFB2694-ECD5-496C-9B4C-5C415A3D06A9}" type="presParOf" srcId="{C213DA9B-8FAB-4725-A542-1C12CFF6F8AB}" destId="{1EFB7E38-348A-4F6E-88A3-AE23355F07EF}" srcOrd="0" destOrd="0" presId="urn:microsoft.com/office/officeart/2008/layout/PictureAccentList"/>
    <dgm:cxn modelId="{53A79986-50E3-4E50-802D-974741C101A1}" type="presParOf" srcId="{94505B36-719F-471C-9915-A9D0075D8D0C}" destId="{50CBCB25-A7E9-4F66-B6C4-57EBE0D7472B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92F25F-7520-4CF0-9865-FCE190085E56}" type="doc">
      <dgm:prSet loTypeId="urn:microsoft.com/office/officeart/2005/8/layout/default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1F8B1831-9686-40DC-B73D-5E947796208C}">
      <dgm:prSet/>
      <dgm:spPr/>
      <dgm:t>
        <a:bodyPr/>
        <a:lstStyle/>
        <a:p>
          <a:r>
            <a:rPr lang="tr-TR"/>
            <a:t>Kalp-damar hastalıkları, diyabet, hipertansiyon, obezite ve osteoporoz gibi kronik hastalıkları önler.   </a:t>
          </a:r>
        </a:p>
      </dgm:t>
    </dgm:pt>
    <dgm:pt modelId="{1A311B11-93B1-42BE-B63D-DC173BBE2B56}" type="parTrans" cxnId="{BBC49D27-A4B7-479E-8AC5-7B6E3BE95BA4}">
      <dgm:prSet/>
      <dgm:spPr/>
      <dgm:t>
        <a:bodyPr/>
        <a:lstStyle/>
        <a:p>
          <a:endParaRPr lang="tr-TR"/>
        </a:p>
      </dgm:t>
    </dgm:pt>
    <dgm:pt modelId="{150498F1-6F13-4D07-81D2-8B9BD159CC51}" type="sibTrans" cxnId="{BBC49D27-A4B7-479E-8AC5-7B6E3BE95BA4}">
      <dgm:prSet/>
      <dgm:spPr/>
      <dgm:t>
        <a:bodyPr/>
        <a:lstStyle/>
        <a:p>
          <a:endParaRPr lang="tr-TR"/>
        </a:p>
      </dgm:t>
    </dgm:pt>
    <dgm:pt modelId="{63D48FD5-2F3B-4301-9A53-D36FECD19A0A}">
      <dgm:prSet/>
      <dgm:spPr/>
      <dgm:t>
        <a:bodyPr/>
        <a:lstStyle/>
        <a:p>
          <a:r>
            <a:rPr lang="tr-TR" dirty="0"/>
            <a:t>Bir tedavi aracı olarak - kas ve kemik ağrısı, yorgunluk, depresyon, uyku zorluğu ve halsizliğe genellikle iyi gelir. </a:t>
          </a:r>
        </a:p>
      </dgm:t>
    </dgm:pt>
    <dgm:pt modelId="{6DDB2831-98AD-4AF0-A666-449959CD8F4B}" type="parTrans" cxnId="{A251347B-6920-4295-8770-D0F76F488AB1}">
      <dgm:prSet/>
      <dgm:spPr/>
      <dgm:t>
        <a:bodyPr/>
        <a:lstStyle/>
        <a:p>
          <a:endParaRPr lang="tr-TR"/>
        </a:p>
      </dgm:t>
    </dgm:pt>
    <dgm:pt modelId="{3F5211CC-E147-4176-85DA-05F31E61B181}" type="sibTrans" cxnId="{A251347B-6920-4295-8770-D0F76F488AB1}">
      <dgm:prSet/>
      <dgm:spPr/>
      <dgm:t>
        <a:bodyPr/>
        <a:lstStyle/>
        <a:p>
          <a:endParaRPr lang="tr-TR"/>
        </a:p>
      </dgm:t>
    </dgm:pt>
    <dgm:pt modelId="{DBFB2DF1-2E38-46DD-961B-88D03C69BA36}">
      <dgm:prSet/>
      <dgm:spPr/>
      <dgm:t>
        <a:bodyPr/>
        <a:lstStyle/>
        <a:p>
          <a:r>
            <a:rPr lang="tr-TR"/>
            <a:t>aktivite düzeylerini artırmaya ve yatak yarası, dolaşım ya da boşaltım sorunlarını önlemeye yardımcı olur.</a:t>
          </a:r>
        </a:p>
      </dgm:t>
    </dgm:pt>
    <dgm:pt modelId="{D2A3FE9A-DC45-4D6D-976B-87B72E3EB156}" type="parTrans" cxnId="{6C48699E-D4DF-4E59-AE6C-881E346955BB}">
      <dgm:prSet/>
      <dgm:spPr/>
      <dgm:t>
        <a:bodyPr/>
        <a:lstStyle/>
        <a:p>
          <a:endParaRPr lang="tr-TR"/>
        </a:p>
      </dgm:t>
    </dgm:pt>
    <dgm:pt modelId="{00350B4A-70FB-45DC-83CA-9626B063412B}" type="sibTrans" cxnId="{6C48699E-D4DF-4E59-AE6C-881E346955BB}">
      <dgm:prSet/>
      <dgm:spPr/>
      <dgm:t>
        <a:bodyPr/>
        <a:lstStyle/>
        <a:p>
          <a:endParaRPr lang="tr-TR"/>
        </a:p>
      </dgm:t>
    </dgm:pt>
    <dgm:pt modelId="{D97B0CCE-2B4C-4278-BD1F-AD3AE53BAA28}" type="pres">
      <dgm:prSet presAssocID="{6A92F25F-7520-4CF0-9865-FCE190085E56}" presName="diagram" presStyleCnt="0">
        <dgm:presLayoutVars>
          <dgm:dir/>
          <dgm:resizeHandles val="exact"/>
        </dgm:presLayoutVars>
      </dgm:prSet>
      <dgm:spPr/>
    </dgm:pt>
    <dgm:pt modelId="{160345C1-EE9A-472E-995D-546FCF568B34}" type="pres">
      <dgm:prSet presAssocID="{1F8B1831-9686-40DC-B73D-5E947796208C}" presName="node" presStyleLbl="node1" presStyleIdx="0" presStyleCnt="3">
        <dgm:presLayoutVars>
          <dgm:bulletEnabled val="1"/>
        </dgm:presLayoutVars>
      </dgm:prSet>
      <dgm:spPr/>
    </dgm:pt>
    <dgm:pt modelId="{8D446A9C-11F3-45F1-B6F1-D90E5B8FADC6}" type="pres">
      <dgm:prSet presAssocID="{150498F1-6F13-4D07-81D2-8B9BD159CC51}" presName="sibTrans" presStyleCnt="0"/>
      <dgm:spPr/>
    </dgm:pt>
    <dgm:pt modelId="{462062AC-2844-4E3C-A97A-B3E110069DA1}" type="pres">
      <dgm:prSet presAssocID="{63D48FD5-2F3B-4301-9A53-D36FECD19A0A}" presName="node" presStyleLbl="node1" presStyleIdx="1" presStyleCnt="3">
        <dgm:presLayoutVars>
          <dgm:bulletEnabled val="1"/>
        </dgm:presLayoutVars>
      </dgm:prSet>
      <dgm:spPr/>
    </dgm:pt>
    <dgm:pt modelId="{7016F198-F643-45E6-95FC-7D754AA921BA}" type="pres">
      <dgm:prSet presAssocID="{3F5211CC-E147-4176-85DA-05F31E61B181}" presName="sibTrans" presStyleCnt="0"/>
      <dgm:spPr/>
    </dgm:pt>
    <dgm:pt modelId="{B13F1A9C-9E96-43C7-801C-81D794353507}" type="pres">
      <dgm:prSet presAssocID="{DBFB2DF1-2E38-46DD-961B-88D03C69BA36}" presName="node" presStyleLbl="node1" presStyleIdx="2" presStyleCnt="3">
        <dgm:presLayoutVars>
          <dgm:bulletEnabled val="1"/>
        </dgm:presLayoutVars>
      </dgm:prSet>
      <dgm:spPr/>
    </dgm:pt>
  </dgm:ptLst>
  <dgm:cxnLst>
    <dgm:cxn modelId="{0376B61F-878C-4A62-9EDD-D1B539923EB6}" type="presOf" srcId="{63D48FD5-2F3B-4301-9A53-D36FECD19A0A}" destId="{462062AC-2844-4E3C-A97A-B3E110069DA1}" srcOrd="0" destOrd="0" presId="urn:microsoft.com/office/officeart/2005/8/layout/default"/>
    <dgm:cxn modelId="{BBC49D27-A4B7-479E-8AC5-7B6E3BE95BA4}" srcId="{6A92F25F-7520-4CF0-9865-FCE190085E56}" destId="{1F8B1831-9686-40DC-B73D-5E947796208C}" srcOrd="0" destOrd="0" parTransId="{1A311B11-93B1-42BE-B63D-DC173BBE2B56}" sibTransId="{150498F1-6F13-4D07-81D2-8B9BD159CC51}"/>
    <dgm:cxn modelId="{A251347B-6920-4295-8770-D0F76F488AB1}" srcId="{6A92F25F-7520-4CF0-9865-FCE190085E56}" destId="{63D48FD5-2F3B-4301-9A53-D36FECD19A0A}" srcOrd="1" destOrd="0" parTransId="{6DDB2831-98AD-4AF0-A666-449959CD8F4B}" sibTransId="{3F5211CC-E147-4176-85DA-05F31E61B181}"/>
    <dgm:cxn modelId="{6C48699E-D4DF-4E59-AE6C-881E346955BB}" srcId="{6A92F25F-7520-4CF0-9865-FCE190085E56}" destId="{DBFB2DF1-2E38-46DD-961B-88D03C69BA36}" srcOrd="2" destOrd="0" parTransId="{D2A3FE9A-DC45-4D6D-976B-87B72E3EB156}" sibTransId="{00350B4A-70FB-45DC-83CA-9626B063412B}"/>
    <dgm:cxn modelId="{AEB6A9B9-B48B-49A2-A758-21E460F46EB7}" type="presOf" srcId="{1F8B1831-9686-40DC-B73D-5E947796208C}" destId="{160345C1-EE9A-472E-995D-546FCF568B34}" srcOrd="0" destOrd="0" presId="urn:microsoft.com/office/officeart/2005/8/layout/default"/>
    <dgm:cxn modelId="{9B02D0DE-C978-41D0-BC18-9AF11D1CAC55}" type="presOf" srcId="{DBFB2DF1-2E38-46DD-961B-88D03C69BA36}" destId="{B13F1A9C-9E96-43C7-801C-81D794353507}" srcOrd="0" destOrd="0" presId="urn:microsoft.com/office/officeart/2005/8/layout/default"/>
    <dgm:cxn modelId="{57CDD1E9-8A48-4917-98BE-13DA788B4AC8}" type="presOf" srcId="{6A92F25F-7520-4CF0-9865-FCE190085E56}" destId="{D97B0CCE-2B4C-4278-BD1F-AD3AE53BAA28}" srcOrd="0" destOrd="0" presId="urn:microsoft.com/office/officeart/2005/8/layout/default"/>
    <dgm:cxn modelId="{A94BF425-C9E0-4142-9C7D-30A78B13751C}" type="presParOf" srcId="{D97B0CCE-2B4C-4278-BD1F-AD3AE53BAA28}" destId="{160345C1-EE9A-472E-995D-546FCF568B34}" srcOrd="0" destOrd="0" presId="urn:microsoft.com/office/officeart/2005/8/layout/default"/>
    <dgm:cxn modelId="{868293D7-AFAD-4309-A0E2-287956F42AEC}" type="presParOf" srcId="{D97B0CCE-2B4C-4278-BD1F-AD3AE53BAA28}" destId="{8D446A9C-11F3-45F1-B6F1-D90E5B8FADC6}" srcOrd="1" destOrd="0" presId="urn:microsoft.com/office/officeart/2005/8/layout/default"/>
    <dgm:cxn modelId="{383252D9-0B1B-408D-93CA-64EA73853CCE}" type="presParOf" srcId="{D97B0CCE-2B4C-4278-BD1F-AD3AE53BAA28}" destId="{462062AC-2844-4E3C-A97A-B3E110069DA1}" srcOrd="2" destOrd="0" presId="urn:microsoft.com/office/officeart/2005/8/layout/default"/>
    <dgm:cxn modelId="{947454B0-A183-4744-B233-48D0E2C89441}" type="presParOf" srcId="{D97B0CCE-2B4C-4278-BD1F-AD3AE53BAA28}" destId="{7016F198-F643-45E6-95FC-7D754AA921BA}" srcOrd="3" destOrd="0" presId="urn:microsoft.com/office/officeart/2005/8/layout/default"/>
    <dgm:cxn modelId="{32E69665-7CC9-4760-88FE-52350F5F568D}" type="presParOf" srcId="{D97B0CCE-2B4C-4278-BD1F-AD3AE53BAA28}" destId="{B13F1A9C-9E96-43C7-801C-81D79435350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DDE3ED-52D3-4E53-B8C3-62F5F75E70CD}" type="doc">
      <dgm:prSet loTypeId="urn:microsoft.com/office/officeart/2005/8/layout/default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tr-TR"/>
        </a:p>
      </dgm:t>
    </dgm:pt>
    <dgm:pt modelId="{C27FDEED-9FE0-4A41-AF9D-F92614C37204}">
      <dgm:prSet/>
      <dgm:spPr/>
      <dgm:t>
        <a:bodyPr/>
        <a:lstStyle/>
        <a:p>
          <a:r>
            <a:rPr lang="tr-TR"/>
            <a:t>Denge / koordinasyon, kas gücü, reaksiyon zamanı, güç, vücut kompozisyonu, kardiyovasküler durum ve kas dayanıklılığı gibi bedensel sağlık bileşenlerini iyileştirir.</a:t>
          </a:r>
        </a:p>
      </dgm:t>
    </dgm:pt>
    <dgm:pt modelId="{36964252-F5AE-4542-BFEA-F6A823574C91}" type="parTrans" cxnId="{D0D124AD-8453-4827-B55E-5FD956CBE49C}">
      <dgm:prSet/>
      <dgm:spPr/>
      <dgm:t>
        <a:bodyPr/>
        <a:lstStyle/>
        <a:p>
          <a:endParaRPr lang="tr-TR"/>
        </a:p>
      </dgm:t>
    </dgm:pt>
    <dgm:pt modelId="{4BCD8781-3F2B-42A9-83A1-9B310AD18E7F}" type="sibTrans" cxnId="{D0D124AD-8453-4827-B55E-5FD956CBE49C}">
      <dgm:prSet/>
      <dgm:spPr/>
      <dgm:t>
        <a:bodyPr/>
        <a:lstStyle/>
        <a:p>
          <a:endParaRPr lang="tr-TR"/>
        </a:p>
      </dgm:t>
    </dgm:pt>
    <dgm:pt modelId="{C9F4D224-6465-4AD2-9332-D280CCFC35FA}">
      <dgm:prSet/>
      <dgm:spPr/>
      <dgm:t>
        <a:bodyPr/>
        <a:lstStyle/>
        <a:p>
          <a:r>
            <a:rPr lang="tr-TR"/>
            <a:t>Koşma, yakalama, atlama gibi temel hareket kalıplarını ve becerilerini geliştirir.</a:t>
          </a:r>
        </a:p>
      </dgm:t>
    </dgm:pt>
    <dgm:pt modelId="{ECF831AA-58AB-4474-B058-E2F58B506B2B}" type="parTrans" cxnId="{1E756690-0AFD-4FDA-9B1A-38083B718910}">
      <dgm:prSet/>
      <dgm:spPr/>
      <dgm:t>
        <a:bodyPr/>
        <a:lstStyle/>
        <a:p>
          <a:endParaRPr lang="tr-TR"/>
        </a:p>
      </dgm:t>
    </dgm:pt>
    <dgm:pt modelId="{5DEADAF3-BEB3-4393-BAC0-7E28AF4950A8}" type="sibTrans" cxnId="{1E756690-0AFD-4FDA-9B1A-38083B718910}">
      <dgm:prSet/>
      <dgm:spPr/>
      <dgm:t>
        <a:bodyPr/>
        <a:lstStyle/>
        <a:p>
          <a:endParaRPr lang="tr-TR"/>
        </a:p>
      </dgm:t>
    </dgm:pt>
    <dgm:pt modelId="{00DBDFDF-BCF0-44A4-9E99-C14B69B47826}">
      <dgm:prSet/>
      <dgm:spPr/>
      <dgm:t>
        <a:bodyPr/>
        <a:lstStyle/>
        <a:p>
          <a:r>
            <a:rPr lang="tr-TR"/>
            <a:t>Bağımsızlığı artırır. </a:t>
          </a:r>
        </a:p>
      </dgm:t>
    </dgm:pt>
    <dgm:pt modelId="{A1AD0623-1BF6-42A8-AE11-8B50F65AD98E}" type="parTrans" cxnId="{36790959-11C2-4390-BFE8-214799955148}">
      <dgm:prSet/>
      <dgm:spPr/>
      <dgm:t>
        <a:bodyPr/>
        <a:lstStyle/>
        <a:p>
          <a:endParaRPr lang="tr-TR"/>
        </a:p>
      </dgm:t>
    </dgm:pt>
    <dgm:pt modelId="{459D329A-8244-4A9C-B4F7-D8FF538B2C23}" type="sibTrans" cxnId="{36790959-11C2-4390-BFE8-214799955148}">
      <dgm:prSet/>
      <dgm:spPr/>
      <dgm:t>
        <a:bodyPr/>
        <a:lstStyle/>
        <a:p>
          <a:endParaRPr lang="tr-TR"/>
        </a:p>
      </dgm:t>
    </dgm:pt>
    <dgm:pt modelId="{87C2A931-1161-4632-9812-641F20821A50}" type="pres">
      <dgm:prSet presAssocID="{A0DDE3ED-52D3-4E53-B8C3-62F5F75E70CD}" presName="diagram" presStyleCnt="0">
        <dgm:presLayoutVars>
          <dgm:dir/>
          <dgm:resizeHandles val="exact"/>
        </dgm:presLayoutVars>
      </dgm:prSet>
      <dgm:spPr/>
    </dgm:pt>
    <dgm:pt modelId="{85507622-9FF8-4A1D-AB8B-047AC0FF53AE}" type="pres">
      <dgm:prSet presAssocID="{C27FDEED-9FE0-4A41-AF9D-F92614C37204}" presName="node" presStyleLbl="node1" presStyleIdx="0" presStyleCnt="3">
        <dgm:presLayoutVars>
          <dgm:bulletEnabled val="1"/>
        </dgm:presLayoutVars>
      </dgm:prSet>
      <dgm:spPr/>
    </dgm:pt>
    <dgm:pt modelId="{81F0651E-62D1-43AD-8A09-5CF13579CC1C}" type="pres">
      <dgm:prSet presAssocID="{4BCD8781-3F2B-42A9-83A1-9B310AD18E7F}" presName="sibTrans" presStyleCnt="0"/>
      <dgm:spPr/>
    </dgm:pt>
    <dgm:pt modelId="{BBAEFEE7-1DA6-4DFD-9094-17C8E4094B69}" type="pres">
      <dgm:prSet presAssocID="{C9F4D224-6465-4AD2-9332-D280CCFC35FA}" presName="node" presStyleLbl="node1" presStyleIdx="1" presStyleCnt="3">
        <dgm:presLayoutVars>
          <dgm:bulletEnabled val="1"/>
        </dgm:presLayoutVars>
      </dgm:prSet>
      <dgm:spPr/>
    </dgm:pt>
    <dgm:pt modelId="{A3844DB7-64A6-42CA-A872-320E7C09761F}" type="pres">
      <dgm:prSet presAssocID="{5DEADAF3-BEB3-4393-BAC0-7E28AF4950A8}" presName="sibTrans" presStyleCnt="0"/>
      <dgm:spPr/>
    </dgm:pt>
    <dgm:pt modelId="{89A0DBB2-A833-4094-A011-41AD790C8ED5}" type="pres">
      <dgm:prSet presAssocID="{00DBDFDF-BCF0-44A4-9E99-C14B69B47826}" presName="node" presStyleLbl="node1" presStyleIdx="2" presStyleCnt="3">
        <dgm:presLayoutVars>
          <dgm:bulletEnabled val="1"/>
        </dgm:presLayoutVars>
      </dgm:prSet>
      <dgm:spPr/>
    </dgm:pt>
  </dgm:ptLst>
  <dgm:cxnLst>
    <dgm:cxn modelId="{8437255E-AB3E-47F7-9E3C-65C81A9950CF}" type="presOf" srcId="{A0DDE3ED-52D3-4E53-B8C3-62F5F75E70CD}" destId="{87C2A931-1161-4632-9812-641F20821A50}" srcOrd="0" destOrd="0" presId="urn:microsoft.com/office/officeart/2005/8/layout/default"/>
    <dgm:cxn modelId="{36790959-11C2-4390-BFE8-214799955148}" srcId="{A0DDE3ED-52D3-4E53-B8C3-62F5F75E70CD}" destId="{00DBDFDF-BCF0-44A4-9E99-C14B69B47826}" srcOrd="2" destOrd="0" parTransId="{A1AD0623-1BF6-42A8-AE11-8B50F65AD98E}" sibTransId="{459D329A-8244-4A9C-B4F7-D8FF538B2C23}"/>
    <dgm:cxn modelId="{1E756690-0AFD-4FDA-9B1A-38083B718910}" srcId="{A0DDE3ED-52D3-4E53-B8C3-62F5F75E70CD}" destId="{C9F4D224-6465-4AD2-9332-D280CCFC35FA}" srcOrd="1" destOrd="0" parTransId="{ECF831AA-58AB-4474-B058-E2F58B506B2B}" sibTransId="{5DEADAF3-BEB3-4393-BAC0-7E28AF4950A8}"/>
    <dgm:cxn modelId="{D0D124AD-8453-4827-B55E-5FD956CBE49C}" srcId="{A0DDE3ED-52D3-4E53-B8C3-62F5F75E70CD}" destId="{C27FDEED-9FE0-4A41-AF9D-F92614C37204}" srcOrd="0" destOrd="0" parTransId="{36964252-F5AE-4542-BFEA-F6A823574C91}" sibTransId="{4BCD8781-3F2B-42A9-83A1-9B310AD18E7F}"/>
    <dgm:cxn modelId="{FAD1D9CF-7156-4CF1-BE4F-BA15EC1865F5}" type="presOf" srcId="{C9F4D224-6465-4AD2-9332-D280CCFC35FA}" destId="{BBAEFEE7-1DA6-4DFD-9094-17C8E4094B69}" srcOrd="0" destOrd="0" presId="urn:microsoft.com/office/officeart/2005/8/layout/default"/>
    <dgm:cxn modelId="{3FE0C9E7-0F64-4432-97B9-7B3F6F60F9D1}" type="presOf" srcId="{C27FDEED-9FE0-4A41-AF9D-F92614C37204}" destId="{85507622-9FF8-4A1D-AB8B-047AC0FF53AE}" srcOrd="0" destOrd="0" presId="urn:microsoft.com/office/officeart/2005/8/layout/default"/>
    <dgm:cxn modelId="{E9F9F5F4-32E8-47E1-ADF3-A3FD24EC7D0A}" type="presOf" srcId="{00DBDFDF-BCF0-44A4-9E99-C14B69B47826}" destId="{89A0DBB2-A833-4094-A011-41AD790C8ED5}" srcOrd="0" destOrd="0" presId="urn:microsoft.com/office/officeart/2005/8/layout/default"/>
    <dgm:cxn modelId="{51C07339-6B41-44DE-9233-E7460DB5E1EE}" type="presParOf" srcId="{87C2A931-1161-4632-9812-641F20821A50}" destId="{85507622-9FF8-4A1D-AB8B-047AC0FF53AE}" srcOrd="0" destOrd="0" presId="urn:microsoft.com/office/officeart/2005/8/layout/default"/>
    <dgm:cxn modelId="{A4C29B33-F51A-4C06-8B9E-5044FB86CC56}" type="presParOf" srcId="{87C2A931-1161-4632-9812-641F20821A50}" destId="{81F0651E-62D1-43AD-8A09-5CF13579CC1C}" srcOrd="1" destOrd="0" presId="urn:microsoft.com/office/officeart/2005/8/layout/default"/>
    <dgm:cxn modelId="{C5FB7879-2BD1-45C5-AB51-E99DDA654D62}" type="presParOf" srcId="{87C2A931-1161-4632-9812-641F20821A50}" destId="{BBAEFEE7-1DA6-4DFD-9094-17C8E4094B69}" srcOrd="2" destOrd="0" presId="urn:microsoft.com/office/officeart/2005/8/layout/default"/>
    <dgm:cxn modelId="{41192BDE-6551-411D-8877-024CE12BBEA8}" type="presParOf" srcId="{87C2A931-1161-4632-9812-641F20821A50}" destId="{A3844DB7-64A6-42CA-A872-320E7C09761F}" srcOrd="3" destOrd="0" presId="urn:microsoft.com/office/officeart/2005/8/layout/default"/>
    <dgm:cxn modelId="{1252DF35-F567-45F0-8E84-78D02B2BFB58}" type="presParOf" srcId="{87C2A931-1161-4632-9812-641F20821A50}" destId="{89A0DBB2-A833-4094-A011-41AD790C8ED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65BEA4-CB92-4C30-9406-977BDFCFF45A}">
      <dsp:nvSpPr>
        <dsp:cNvPr id="0" name=""/>
        <dsp:cNvSpPr/>
      </dsp:nvSpPr>
      <dsp:spPr>
        <a:xfrm>
          <a:off x="0" y="382988"/>
          <a:ext cx="8145337" cy="101648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5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Paralimpik spor branşlarında adalet duygusunun zedelenmesi, en az özre sahip sporcunun daima kazanması ve öngörülebilir yarışma sonucu rekabetin önündeki en büyük engeldir.</a:t>
          </a:r>
        </a:p>
      </dsp:txBody>
      <dsp:txXfrm>
        <a:off x="49621" y="432609"/>
        <a:ext cx="8046095" cy="917243"/>
      </dsp:txXfrm>
    </dsp:sp>
    <dsp:sp modelId="{29AD6090-0D03-433D-B097-248A3110707E}">
      <dsp:nvSpPr>
        <dsp:cNvPr id="0" name=""/>
        <dsp:cNvSpPr/>
      </dsp:nvSpPr>
      <dsp:spPr>
        <a:xfrm>
          <a:off x="0" y="1411581"/>
          <a:ext cx="8145337" cy="80451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-20575"/>
                <a:lumOff val="-1421"/>
                <a:alphaOff val="0"/>
                <a:tint val="30000"/>
                <a:satMod val="300000"/>
              </a:schemeClr>
              <a:schemeClr val="accent5">
                <a:hueOff val="0"/>
                <a:satOff val="-20575"/>
                <a:lumOff val="-1421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Bunun önüne geçebilmek için sporcular spor sınıflarına ayrılmaktadır.</a:t>
          </a:r>
        </a:p>
      </dsp:txBody>
      <dsp:txXfrm>
        <a:off x="39273" y="1450854"/>
        <a:ext cx="8066791" cy="725966"/>
      </dsp:txXfrm>
    </dsp:sp>
    <dsp:sp modelId="{C37A5820-95CD-4B47-A458-4731AB62D2A5}">
      <dsp:nvSpPr>
        <dsp:cNvPr id="0" name=""/>
        <dsp:cNvSpPr/>
      </dsp:nvSpPr>
      <dsp:spPr>
        <a:xfrm>
          <a:off x="0" y="2228202"/>
          <a:ext cx="8145337" cy="80451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-41150"/>
                <a:lumOff val="-2843"/>
                <a:alphaOff val="0"/>
                <a:tint val="30000"/>
                <a:satMod val="300000"/>
              </a:schemeClr>
              <a:schemeClr val="accent5">
                <a:hueOff val="0"/>
                <a:satOff val="-41150"/>
                <a:lumOff val="-2843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Sporcunun patolojisi ve fonksiyonel kapasitesi temel alınarak, sporcular arasında denge ve</a:t>
          </a:r>
          <a:r>
            <a:rPr lang="tr-TR" sz="2000" kern="1200"/>
            <a:t> </a:t>
          </a:r>
          <a:r>
            <a:rPr lang="en-GB" sz="2000" kern="1200"/>
            <a:t>fırsat eşitliği sağlamak için yapılan tüm müdahaleler olarak tanımlanmaktadır</a:t>
          </a:r>
          <a:r>
            <a:rPr lang="tr-TR" sz="2000" kern="1200"/>
            <a:t>.</a:t>
          </a:r>
        </a:p>
      </dsp:txBody>
      <dsp:txXfrm>
        <a:off x="39273" y="2267475"/>
        <a:ext cx="8066791" cy="725966"/>
      </dsp:txXfrm>
    </dsp:sp>
    <dsp:sp modelId="{DD951A80-A3EF-46AB-9341-C29BFB39CED9}">
      <dsp:nvSpPr>
        <dsp:cNvPr id="0" name=""/>
        <dsp:cNvSpPr/>
      </dsp:nvSpPr>
      <dsp:spPr>
        <a:xfrm>
          <a:off x="0" y="3044822"/>
          <a:ext cx="8145337" cy="80451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-61726"/>
                <a:lumOff val="-4264"/>
                <a:alphaOff val="0"/>
                <a:tint val="30000"/>
                <a:satMod val="300000"/>
              </a:schemeClr>
              <a:schemeClr val="accent5">
                <a:hueOff val="0"/>
                <a:satOff val="-61726"/>
                <a:lumOff val="-4264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Sporcunun</a:t>
          </a:r>
          <a:r>
            <a:rPr lang="en-GB" sz="2000" kern="1200" dirty="0"/>
            <a:t> </a:t>
          </a:r>
          <a:r>
            <a:rPr lang="en-GB" sz="2000" kern="1200" dirty="0" err="1"/>
            <a:t>antrenman</a:t>
          </a:r>
          <a:r>
            <a:rPr lang="en-GB" sz="2000" kern="1200" dirty="0"/>
            <a:t> </a:t>
          </a:r>
          <a:r>
            <a:rPr lang="en-GB" sz="2000" kern="1200" dirty="0" err="1"/>
            <a:t>düzeyi</a:t>
          </a:r>
          <a:r>
            <a:rPr lang="en-GB" sz="2000" kern="1200" dirty="0"/>
            <a:t> </a:t>
          </a:r>
          <a:r>
            <a:rPr lang="en-GB" sz="2000" kern="1200" dirty="0" err="1"/>
            <a:t>ve</a:t>
          </a:r>
          <a:r>
            <a:rPr lang="en-GB" sz="2000" kern="1200" dirty="0"/>
            <a:t> </a:t>
          </a:r>
          <a:r>
            <a:rPr lang="en-GB" sz="2000" kern="1200" dirty="0" err="1"/>
            <a:t>beceri</a:t>
          </a:r>
          <a:r>
            <a:rPr lang="en-GB" sz="2000" kern="1200" dirty="0"/>
            <a:t> </a:t>
          </a:r>
          <a:r>
            <a:rPr lang="en-GB" sz="2000" kern="1200" dirty="0" err="1"/>
            <a:t>derecesine</a:t>
          </a:r>
          <a:r>
            <a:rPr lang="en-GB" sz="2000" kern="1200" dirty="0"/>
            <a:t> </a:t>
          </a:r>
          <a:r>
            <a:rPr lang="en-GB" sz="2000" kern="1200" dirty="0" err="1"/>
            <a:t>bakılmaksızın</a:t>
          </a:r>
          <a:r>
            <a:rPr lang="en-GB" sz="2000" kern="1200" dirty="0"/>
            <a:t>, </a:t>
          </a:r>
          <a:r>
            <a:rPr lang="en-GB" sz="2000" kern="1200" dirty="0" err="1"/>
            <a:t>engelin</a:t>
          </a:r>
          <a:r>
            <a:rPr lang="en-GB" sz="2000" kern="1200" dirty="0"/>
            <a:t> </a:t>
          </a:r>
          <a:r>
            <a:rPr lang="en-GB" sz="2000" kern="1200" dirty="0" err="1"/>
            <a:t>neden</a:t>
          </a:r>
          <a:r>
            <a:rPr lang="en-GB" sz="2000" kern="1200" dirty="0"/>
            <a:t> </a:t>
          </a:r>
          <a:r>
            <a:rPr lang="en-GB" sz="2000" kern="1200" dirty="0" err="1"/>
            <a:t>olduğu</a:t>
          </a:r>
          <a:r>
            <a:rPr lang="tr-TR" sz="2000" kern="1200" dirty="0"/>
            <a:t> </a:t>
          </a:r>
          <a:r>
            <a:rPr lang="en-GB" sz="2000" kern="1200" dirty="0" err="1"/>
            <a:t>fonksiyonel</a:t>
          </a:r>
          <a:r>
            <a:rPr lang="en-GB" sz="2000" kern="1200" dirty="0"/>
            <a:t> </a:t>
          </a:r>
          <a:r>
            <a:rPr lang="en-GB" sz="2000" kern="1200" dirty="0" err="1"/>
            <a:t>kısıtlamaları</a:t>
          </a:r>
          <a:r>
            <a:rPr lang="en-GB" sz="2000" kern="1200" dirty="0"/>
            <a:t> </a:t>
          </a:r>
          <a:r>
            <a:rPr lang="en-GB" sz="2000" kern="1200" dirty="0" err="1"/>
            <a:t>ölçmektir</a:t>
          </a:r>
          <a:r>
            <a:rPr lang="en-GB" sz="2000" kern="1200" dirty="0"/>
            <a:t>.</a:t>
          </a:r>
          <a:endParaRPr lang="tr-TR" sz="2000" kern="1200" dirty="0"/>
        </a:p>
      </dsp:txBody>
      <dsp:txXfrm>
        <a:off x="39273" y="3084095"/>
        <a:ext cx="8066791" cy="725966"/>
      </dsp:txXfrm>
    </dsp:sp>
    <dsp:sp modelId="{B51D02BC-D123-4F2A-BBE1-AC0AD793DD2F}">
      <dsp:nvSpPr>
        <dsp:cNvPr id="0" name=""/>
        <dsp:cNvSpPr/>
      </dsp:nvSpPr>
      <dsp:spPr>
        <a:xfrm>
          <a:off x="0" y="3861443"/>
          <a:ext cx="8145337" cy="94440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-82301"/>
                <a:lumOff val="-5686"/>
                <a:alphaOff val="0"/>
                <a:tint val="30000"/>
                <a:satMod val="300000"/>
              </a:schemeClr>
              <a:schemeClr val="accent5">
                <a:hueOff val="0"/>
                <a:satOff val="-82301"/>
                <a:lumOff val="-5686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Benzer engel düzeylerini belirli gruplara ayırarak oyun kurallarına adapte edilmesidir.</a:t>
          </a:r>
        </a:p>
      </dsp:txBody>
      <dsp:txXfrm>
        <a:off x="46102" y="3907545"/>
        <a:ext cx="8053133" cy="8522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90869-AC4C-40FB-BD8D-3189E9A085D8}">
      <dsp:nvSpPr>
        <dsp:cNvPr id="0" name=""/>
        <dsp:cNvSpPr/>
      </dsp:nvSpPr>
      <dsp:spPr>
        <a:xfrm>
          <a:off x="510440" y="845"/>
          <a:ext cx="3269437" cy="196166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Spor, bedensel yetenekleri keşfetmek, sorumluluk alıştırması yapmak ve liderlik rollerini edinmek için fırsat sağlar</a:t>
          </a:r>
          <a:r>
            <a:rPr lang="en-US" sz="2500" kern="1200"/>
            <a:t> </a:t>
          </a:r>
          <a:endParaRPr lang="tr-TR" sz="2500" kern="1200"/>
        </a:p>
      </dsp:txBody>
      <dsp:txXfrm>
        <a:off x="510440" y="845"/>
        <a:ext cx="3269437" cy="1961662"/>
      </dsp:txXfrm>
    </dsp:sp>
    <dsp:sp modelId="{73375657-DAC5-4CB1-9F95-8EB44590A800}">
      <dsp:nvSpPr>
        <dsp:cNvPr id="0" name=""/>
        <dsp:cNvSpPr/>
      </dsp:nvSpPr>
      <dsp:spPr>
        <a:xfrm>
          <a:off x="4106821" y="845"/>
          <a:ext cx="3269437" cy="196166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Engelli insanların ne yapamayacağına değil, yeteneklerine odaklanmayı sağlar. </a:t>
          </a:r>
        </a:p>
      </dsp:txBody>
      <dsp:txXfrm>
        <a:off x="4106821" y="845"/>
        <a:ext cx="3269437" cy="1961662"/>
      </dsp:txXfrm>
    </dsp:sp>
    <dsp:sp modelId="{D520FD6F-A488-4ABC-BB7F-AB8602611E2D}">
      <dsp:nvSpPr>
        <dsp:cNvPr id="0" name=""/>
        <dsp:cNvSpPr/>
      </dsp:nvSpPr>
      <dsp:spPr>
        <a:xfrm>
          <a:off x="510440" y="2289451"/>
          <a:ext cx="3269437" cy="196166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İnsanlar dostluklar ve sosyal ağlar kurabilir.</a:t>
          </a:r>
        </a:p>
      </dsp:txBody>
      <dsp:txXfrm>
        <a:off x="510440" y="2289451"/>
        <a:ext cx="3269437" cy="1961662"/>
      </dsp:txXfrm>
    </dsp:sp>
    <dsp:sp modelId="{B6369666-5824-494E-ADEC-F7B60C090F49}">
      <dsp:nvSpPr>
        <dsp:cNvPr id="0" name=""/>
        <dsp:cNvSpPr/>
      </dsp:nvSpPr>
      <dsp:spPr>
        <a:xfrm>
          <a:off x="4106821" y="2289451"/>
          <a:ext cx="3269437" cy="196166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Spora katılarak, önyargı ve ayrımcılığın üstesinden gelinebilir</a:t>
          </a:r>
          <a:r>
            <a:rPr lang="en-US" sz="2500" kern="1200"/>
            <a:t> </a:t>
          </a:r>
          <a:endParaRPr lang="tr-TR" sz="2500" kern="1200"/>
        </a:p>
      </dsp:txBody>
      <dsp:txXfrm>
        <a:off x="4106821" y="2289451"/>
        <a:ext cx="3269437" cy="19616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B7D41-BFBA-4486-8053-65AAA7686221}">
      <dsp:nvSpPr>
        <dsp:cNvPr id="0" name=""/>
        <dsp:cNvSpPr/>
      </dsp:nvSpPr>
      <dsp:spPr>
        <a:xfrm>
          <a:off x="0" y="11896"/>
          <a:ext cx="7416824" cy="15866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Engelli insanlar için dünyada ciddi anlamda sportif çalışmaların başlangıcı 1 Şubat 1945 olarak kabul edilir. </a:t>
          </a:r>
          <a:endParaRPr lang="en-US" sz="2500" kern="1200" dirty="0"/>
        </a:p>
      </dsp:txBody>
      <dsp:txXfrm>
        <a:off x="77454" y="89350"/>
        <a:ext cx="7261916" cy="1431752"/>
      </dsp:txXfrm>
    </dsp:sp>
    <dsp:sp modelId="{D8EAAAE8-1EBE-40EB-B177-962C28DB7DCA}">
      <dsp:nvSpPr>
        <dsp:cNvPr id="0" name=""/>
        <dsp:cNvSpPr/>
      </dsp:nvSpPr>
      <dsp:spPr>
        <a:xfrm>
          <a:off x="0" y="1670556"/>
          <a:ext cx="7416824" cy="180253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 err="1"/>
            <a:t>İngilterede</a:t>
          </a:r>
          <a:r>
            <a:rPr lang="tr-TR" sz="2500" kern="1200" dirty="0"/>
            <a:t> </a:t>
          </a:r>
          <a:r>
            <a:rPr lang="tr-TR" sz="2500" kern="1200" dirty="0" err="1"/>
            <a:t>Aylesbury</a:t>
          </a:r>
          <a:r>
            <a:rPr lang="tr-TR" sz="2500" kern="1200" dirty="0"/>
            <a:t> kentinde </a:t>
          </a:r>
          <a:r>
            <a:rPr lang="tr-TR" sz="2500" kern="1200" dirty="0" err="1"/>
            <a:t>Stoke</a:t>
          </a:r>
          <a:r>
            <a:rPr lang="tr-TR" sz="2500" kern="1200" dirty="0"/>
            <a:t> </a:t>
          </a:r>
          <a:r>
            <a:rPr lang="tr-TR" sz="2500" kern="1200" dirty="0" err="1"/>
            <a:t>Mandeville</a:t>
          </a:r>
          <a:r>
            <a:rPr lang="tr-TR" sz="2500" kern="1200" dirty="0"/>
            <a:t> Rehabilitasyon Merkezinde </a:t>
          </a:r>
          <a:r>
            <a:rPr lang="tr-TR" sz="2500" kern="1200" dirty="0" err="1"/>
            <a:t>Dr.Ludwig</a:t>
          </a:r>
          <a:r>
            <a:rPr lang="tr-TR" sz="2500" kern="1200" dirty="0"/>
            <a:t> </a:t>
          </a:r>
          <a:r>
            <a:rPr lang="tr-TR" sz="2500" kern="1200" dirty="0" err="1"/>
            <a:t>Guttmann</a:t>
          </a:r>
          <a:r>
            <a:rPr lang="tr-TR" sz="2500" kern="1200" dirty="0"/>
            <a:t> </a:t>
          </a:r>
          <a:r>
            <a:rPr lang="tr-TR" sz="2500" kern="1200" dirty="0" err="1"/>
            <a:t>II.Dünya</a:t>
          </a:r>
          <a:r>
            <a:rPr lang="tr-TR" sz="2500" kern="1200" dirty="0"/>
            <a:t> Savaşında yaralanmış parapleji hastalarının rehabilitasyonu için sporu kullanmaya başlamıştır. </a:t>
          </a:r>
          <a:endParaRPr lang="en-US" sz="2500" kern="1200" dirty="0"/>
        </a:p>
      </dsp:txBody>
      <dsp:txXfrm>
        <a:off x="87992" y="1758548"/>
        <a:ext cx="7240840" cy="16265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40182-6E50-4097-827C-3772BE264704}">
      <dsp:nvSpPr>
        <dsp:cNvPr id="0" name=""/>
        <dsp:cNvSpPr/>
      </dsp:nvSpPr>
      <dsp:spPr>
        <a:xfrm>
          <a:off x="0" y="34899"/>
          <a:ext cx="7494004" cy="151039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 err="1"/>
            <a:t>Dr.Guttmann</a:t>
          </a:r>
          <a:r>
            <a:rPr lang="tr-TR" sz="2700" kern="1200" dirty="0"/>
            <a:t> ilk olarak okçuluk, bowling , bilardo ve masa tenisi ile başlamış.</a:t>
          </a:r>
          <a:endParaRPr lang="en-US" sz="2700" kern="1200" dirty="0"/>
        </a:p>
      </dsp:txBody>
      <dsp:txXfrm>
        <a:off x="73731" y="108630"/>
        <a:ext cx="7346542" cy="1362934"/>
      </dsp:txXfrm>
    </dsp:sp>
    <dsp:sp modelId="{72A410D4-7E1F-4405-B005-7DF70308BA62}">
      <dsp:nvSpPr>
        <dsp:cNvPr id="0" name=""/>
        <dsp:cNvSpPr/>
      </dsp:nvSpPr>
      <dsp:spPr>
        <a:xfrm>
          <a:off x="0" y="1623056"/>
          <a:ext cx="7494004" cy="151039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 err="1"/>
            <a:t>Dr.Guttmann</a:t>
          </a:r>
          <a:r>
            <a:rPr lang="tr-TR" sz="2700" kern="1200" dirty="0"/>
            <a:t> tekerlekli sandalye ile basketbol ardından eskrim, cirit, gülle, tekerlekli sandalye yarışı, tekerlekli sandalye ile slalom yarışı ve halter eklenmiştir.</a:t>
          </a:r>
          <a:endParaRPr lang="en-US" sz="2700" kern="1200" dirty="0"/>
        </a:p>
      </dsp:txBody>
      <dsp:txXfrm>
        <a:off x="73731" y="1696787"/>
        <a:ext cx="7346542" cy="13629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26FF4-0A0A-40E9-9C31-BEA2B3538D43}">
      <dsp:nvSpPr>
        <dsp:cNvPr id="0" name=""/>
        <dsp:cNvSpPr/>
      </dsp:nvSpPr>
      <dsp:spPr>
        <a:xfrm rot="16200000">
          <a:off x="2368244" y="-2368244"/>
          <a:ext cx="3184392" cy="7920880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Dr.Guttmann 28 Temmuz 1948 tarihinde </a:t>
          </a:r>
          <a:r>
            <a:rPr lang="tr-TR" sz="2200" kern="1200" dirty="0" err="1"/>
            <a:t>I.Stoke</a:t>
          </a:r>
          <a:r>
            <a:rPr lang="tr-TR" sz="2200" kern="1200" dirty="0"/>
            <a:t> </a:t>
          </a:r>
          <a:r>
            <a:rPr lang="tr-TR" sz="2200" kern="1200" dirty="0" err="1"/>
            <a:t>Mandeville</a:t>
          </a:r>
          <a:r>
            <a:rPr lang="tr-TR" sz="2200" kern="1200" dirty="0"/>
            <a:t> Engelliler Oyunlarını düzenlemiştir. Bu oyunlara savaş gazisi 16 kişi katılmıştır. 1949’da düzenlediği ikinci oyunların ödül dağıtımı sırasında </a:t>
          </a:r>
          <a:r>
            <a:rPr lang="tr-TR" sz="2200" kern="1200" dirty="0" err="1"/>
            <a:t>Dr.Guttmann</a:t>
          </a:r>
          <a:r>
            <a:rPr lang="tr-TR" sz="2200" kern="1200" dirty="0"/>
            <a:t> </a:t>
          </a:r>
          <a:r>
            <a:rPr lang="tr-TR" sz="2200" b="1" kern="1200" dirty="0"/>
            <a:t>“Engellilerin spor etkinliklerinin İngiltere sınırlarının dışına çıkartılıp, uluslararası düzeye getirilmesi”</a:t>
          </a:r>
          <a:r>
            <a:rPr lang="tr-TR" sz="2200" kern="1200" dirty="0"/>
            <a:t> önermiştir. </a:t>
          </a:r>
        </a:p>
      </dsp:txBody>
      <dsp:txXfrm rot="5400000">
        <a:off x="0" y="636878"/>
        <a:ext cx="7920880" cy="191063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1FF9D7-704F-4143-A7EF-414CD7AEDFA0}">
      <dsp:nvSpPr>
        <dsp:cNvPr id="0" name=""/>
        <dsp:cNvSpPr/>
      </dsp:nvSpPr>
      <dsp:spPr>
        <a:xfrm>
          <a:off x="-3513039" y="-587512"/>
          <a:ext cx="4559401" cy="4559401"/>
        </a:xfrm>
        <a:prstGeom prst="blockArc">
          <a:avLst>
            <a:gd name="adj1" fmla="val 18900000"/>
            <a:gd name="adj2" fmla="val 2700000"/>
            <a:gd name="adj3" fmla="val 47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25F4B-3802-4884-A96D-2EB2BA799225}">
      <dsp:nvSpPr>
        <dsp:cNvPr id="0" name=""/>
        <dsp:cNvSpPr/>
      </dsp:nvSpPr>
      <dsp:spPr>
        <a:xfrm>
          <a:off x="1018500" y="877387"/>
          <a:ext cx="6665547" cy="162960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43174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 dirty="0"/>
            <a:t>O dönemde çok ilgi görmeyen bu öneriden üç yıl sonra 1952de Hollanda’dan küçük bir engelli sporcu kafilesi gelmiş ve ilk uluslar arası ilişki gerçekleşmiştir.</a:t>
          </a:r>
        </a:p>
      </dsp:txBody>
      <dsp:txXfrm>
        <a:off x="1018500" y="877387"/>
        <a:ext cx="6665547" cy="1629600"/>
      </dsp:txXfrm>
    </dsp:sp>
    <dsp:sp modelId="{4CA9C728-5E36-458E-9A4B-E75A54BB711E}">
      <dsp:nvSpPr>
        <dsp:cNvPr id="0" name=""/>
        <dsp:cNvSpPr/>
      </dsp:nvSpPr>
      <dsp:spPr>
        <a:xfrm>
          <a:off x="0" y="673687"/>
          <a:ext cx="2037000" cy="2037000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D3A30-07C6-42DA-AA2B-FD02CCC52C5E}">
      <dsp:nvSpPr>
        <dsp:cNvPr id="0" name=""/>
        <dsp:cNvSpPr/>
      </dsp:nvSpPr>
      <dsp:spPr>
        <a:xfrm>
          <a:off x="0" y="175327"/>
          <a:ext cx="7886700" cy="128402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5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1956 Melbourne Olimpiyat Oyunları sırasında Uluslararası Olimpiyat Komitesi, </a:t>
          </a:r>
          <a:r>
            <a:rPr lang="tr-TR" sz="2000" kern="1200" dirty="0" err="1"/>
            <a:t>Stoke</a:t>
          </a:r>
          <a:r>
            <a:rPr lang="tr-TR" sz="2000" kern="1200" dirty="0"/>
            <a:t> </a:t>
          </a:r>
          <a:r>
            <a:rPr lang="tr-TR" sz="2000" kern="1200" dirty="0" err="1"/>
            <a:t>Mandeville</a:t>
          </a:r>
          <a:r>
            <a:rPr lang="tr-TR" sz="2000" kern="1200" dirty="0"/>
            <a:t> Oyunları Organizasyon Komitesine “Olimpik İdeale Hizmet” ödülü vermiştir.</a:t>
          </a:r>
          <a:endParaRPr lang="en-US" sz="2000" kern="1200" dirty="0"/>
        </a:p>
      </dsp:txBody>
      <dsp:txXfrm>
        <a:off x="62681" y="238008"/>
        <a:ext cx="7761338" cy="1158666"/>
      </dsp:txXfrm>
    </dsp:sp>
    <dsp:sp modelId="{37911671-6EBB-41A6-A208-A55B334A5A07}">
      <dsp:nvSpPr>
        <dsp:cNvPr id="0" name=""/>
        <dsp:cNvSpPr/>
      </dsp:nvSpPr>
      <dsp:spPr>
        <a:xfrm>
          <a:off x="0" y="1534235"/>
          <a:ext cx="7886700" cy="151415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-41150"/>
                <a:lumOff val="-2843"/>
                <a:alphaOff val="0"/>
                <a:tint val="30000"/>
                <a:satMod val="300000"/>
              </a:schemeClr>
              <a:schemeClr val="accent5">
                <a:hueOff val="0"/>
                <a:satOff val="-41150"/>
                <a:lumOff val="-2843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1957 yılında yapılan oyunlara ise İngiltere dışından 360 sporcu katılmıştır. Aynı yıl “</a:t>
          </a:r>
          <a:r>
            <a:rPr lang="tr-TR" sz="2000" kern="1200" dirty="0" err="1"/>
            <a:t>Stoke</a:t>
          </a:r>
          <a:r>
            <a:rPr lang="tr-TR" sz="2000" kern="1200" dirty="0"/>
            <a:t> </a:t>
          </a:r>
          <a:r>
            <a:rPr lang="tr-TR" sz="2000" kern="1200" dirty="0" err="1"/>
            <a:t>Mandeville</a:t>
          </a:r>
          <a:r>
            <a:rPr lang="tr-TR" sz="2000" kern="1200" dirty="0"/>
            <a:t> Oyunları Komitesi” kurulmuştur. Oyunlar üç yıl art arda orada yapılmış ve daha sonra olimpiyatların yapıldığı şehirlerde yapılması kararlaştırılmış ve </a:t>
          </a:r>
          <a:r>
            <a:rPr lang="tr-TR" sz="2000" kern="1200" dirty="0" err="1"/>
            <a:t>Paralimpik</a:t>
          </a:r>
          <a:r>
            <a:rPr lang="tr-TR" sz="2000" kern="1200" dirty="0"/>
            <a:t> Oyunlar doğmuştur.</a:t>
          </a:r>
          <a:endParaRPr lang="en-US" sz="2000" kern="1200" dirty="0"/>
        </a:p>
      </dsp:txBody>
      <dsp:txXfrm>
        <a:off x="73915" y="1608150"/>
        <a:ext cx="7738870" cy="1366320"/>
      </dsp:txXfrm>
    </dsp:sp>
    <dsp:sp modelId="{18B843F1-E89D-4FAB-8DE6-E29B1468A2F7}">
      <dsp:nvSpPr>
        <dsp:cNvPr id="0" name=""/>
        <dsp:cNvSpPr/>
      </dsp:nvSpPr>
      <dsp:spPr>
        <a:xfrm>
          <a:off x="0" y="3123266"/>
          <a:ext cx="7886700" cy="1052744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-82301"/>
                <a:lumOff val="-5686"/>
                <a:alphaOff val="0"/>
                <a:tint val="30000"/>
                <a:satMod val="300000"/>
              </a:schemeClr>
              <a:schemeClr val="accent5">
                <a:hueOff val="0"/>
                <a:satOff val="-82301"/>
                <a:lumOff val="-5686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1960 yılındaki Roma Olimpiyat Oyunları ardından I.Paralimpik Oyunlar 21 ülkeden 400 sporcu ve 300 idarecinin katılımı ile gerçekleştirilmiştir.</a:t>
          </a:r>
          <a:endParaRPr lang="en-US" sz="2000" kern="1200"/>
        </a:p>
      </dsp:txBody>
      <dsp:txXfrm>
        <a:off x="51391" y="3174657"/>
        <a:ext cx="7783918" cy="9499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71B23-02ED-9C46-9DFC-5D21120F0A07}">
      <dsp:nvSpPr>
        <dsp:cNvPr id="0" name=""/>
        <dsp:cNvSpPr/>
      </dsp:nvSpPr>
      <dsp:spPr>
        <a:xfrm>
          <a:off x="0" y="275813"/>
          <a:ext cx="7886700" cy="7512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74904" rIns="6120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/>
            <a:t>0-20; 21-35; 35-55; 56-70; 71-90; 91-…dB</a:t>
          </a:r>
          <a:endParaRPr lang="en-US" sz="1800" kern="1200"/>
        </a:p>
      </dsp:txBody>
      <dsp:txXfrm>
        <a:off x="0" y="275813"/>
        <a:ext cx="7886700" cy="751275"/>
      </dsp:txXfrm>
    </dsp:sp>
    <dsp:sp modelId="{6CF45FBD-4421-E146-9A7D-AFD75007ADDB}">
      <dsp:nvSpPr>
        <dsp:cNvPr id="0" name=""/>
        <dsp:cNvSpPr/>
      </dsp:nvSpPr>
      <dsp:spPr>
        <a:xfrm>
          <a:off x="394335" y="10133"/>
          <a:ext cx="552069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İşitme engelliler</a:t>
          </a:r>
          <a:endParaRPr lang="en-US" sz="1800" kern="1200"/>
        </a:p>
      </dsp:txBody>
      <dsp:txXfrm>
        <a:off x="420274" y="36072"/>
        <a:ext cx="5468812" cy="479482"/>
      </dsp:txXfrm>
    </dsp:sp>
    <dsp:sp modelId="{2A0776F6-5113-BF4A-ACAF-A2B1DB40CFCA}">
      <dsp:nvSpPr>
        <dsp:cNvPr id="0" name=""/>
        <dsp:cNvSpPr/>
      </dsp:nvSpPr>
      <dsp:spPr>
        <a:xfrm>
          <a:off x="0" y="1389968"/>
          <a:ext cx="7886700" cy="1020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74904" rIns="6120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/>
            <a:t>Görsel keskinlik;6/60 veya daha az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/>
            <a:t>Görsel alan;20’den daha az olanlar</a:t>
          </a:r>
          <a:endParaRPr lang="en-US" sz="1800" kern="1200"/>
        </a:p>
      </dsp:txBody>
      <dsp:txXfrm>
        <a:off x="0" y="1389968"/>
        <a:ext cx="7886700" cy="1020600"/>
      </dsp:txXfrm>
    </dsp:sp>
    <dsp:sp modelId="{CB04B053-E75B-2C44-91BA-BDC83E530C1F}">
      <dsp:nvSpPr>
        <dsp:cNvPr id="0" name=""/>
        <dsp:cNvSpPr/>
      </dsp:nvSpPr>
      <dsp:spPr>
        <a:xfrm>
          <a:off x="394335" y="1124289"/>
          <a:ext cx="552069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Görme engelliler</a:t>
          </a:r>
          <a:endParaRPr lang="en-US" sz="1800" kern="1200"/>
        </a:p>
      </dsp:txBody>
      <dsp:txXfrm>
        <a:off x="420274" y="1150228"/>
        <a:ext cx="5468812" cy="479482"/>
      </dsp:txXfrm>
    </dsp:sp>
    <dsp:sp modelId="{8D836970-65F5-334A-B44F-079E1CB4BF00}">
      <dsp:nvSpPr>
        <dsp:cNvPr id="0" name=""/>
        <dsp:cNvSpPr/>
      </dsp:nvSpPr>
      <dsp:spPr>
        <a:xfrm>
          <a:off x="0" y="2773449"/>
          <a:ext cx="7886700" cy="7512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74904" rIns="61209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kern="1200"/>
            <a:t>0-20; 20-35; 36-51; 52-67; 67-70; 70-79; 110-…; 130-…</a:t>
          </a:r>
          <a:endParaRPr lang="en-US" sz="1800" kern="1200"/>
        </a:p>
      </dsp:txBody>
      <dsp:txXfrm>
        <a:off x="0" y="2773449"/>
        <a:ext cx="7886700" cy="751275"/>
      </dsp:txXfrm>
    </dsp:sp>
    <dsp:sp modelId="{A58BF3EF-11C4-6549-A712-C203747B9F48}">
      <dsp:nvSpPr>
        <dsp:cNvPr id="0" name=""/>
        <dsp:cNvSpPr/>
      </dsp:nvSpPr>
      <dsp:spPr>
        <a:xfrm>
          <a:off x="394335" y="2507768"/>
          <a:ext cx="552069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Zihinsel engelliler</a:t>
          </a:r>
          <a:endParaRPr lang="en-US" sz="1800" kern="1200"/>
        </a:p>
      </dsp:txBody>
      <dsp:txXfrm>
        <a:off x="420274" y="2533707"/>
        <a:ext cx="5468812" cy="479482"/>
      </dsp:txXfrm>
    </dsp:sp>
    <dsp:sp modelId="{EF3FD11A-6818-B249-AF18-3FA8F5E179E0}">
      <dsp:nvSpPr>
        <dsp:cNvPr id="0" name=""/>
        <dsp:cNvSpPr/>
      </dsp:nvSpPr>
      <dsp:spPr>
        <a:xfrm>
          <a:off x="0" y="3887604"/>
          <a:ext cx="7886700" cy="453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6CDA3F-806F-9B48-9627-59493425F403}">
      <dsp:nvSpPr>
        <dsp:cNvPr id="0" name=""/>
        <dsp:cNvSpPr/>
      </dsp:nvSpPr>
      <dsp:spPr>
        <a:xfrm>
          <a:off x="394335" y="3621924"/>
          <a:ext cx="5520690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Fiziksel (ortopedik) veya bedensel engelliler</a:t>
          </a:r>
          <a:endParaRPr lang="en-US" sz="1800" kern="1200"/>
        </a:p>
      </dsp:txBody>
      <dsp:txXfrm>
        <a:off x="420274" y="3647863"/>
        <a:ext cx="5468812" cy="4794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2BF0C-D00C-4E3A-B670-E6138E948411}">
      <dsp:nvSpPr>
        <dsp:cNvPr id="0" name=""/>
        <dsp:cNvSpPr/>
      </dsp:nvSpPr>
      <dsp:spPr>
        <a:xfrm>
          <a:off x="0" y="31373"/>
          <a:ext cx="7632848" cy="25295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1992 Barselona Paralimpik Oyunları Organizasyon Komitesi (COOB92), bu oyunları yalnızca bir sosyal rehabilitasyon niteliğinden çıkarıp, üst düzeyde sportif bir olay şeklinde değerlendirme kararı almıştır. 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Buna göre 1992’den itibaren yapılacak sınıflandırmalarda şu hususlara dikkat edilmesi kararlaştırılmıştır.</a:t>
          </a:r>
        </a:p>
      </dsp:txBody>
      <dsp:txXfrm>
        <a:off x="123482" y="154855"/>
        <a:ext cx="7385884" cy="228257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5485C-1EDA-1F4A-8961-871A9BF8D6F2}">
      <dsp:nvSpPr>
        <dsp:cNvPr id="0" name=""/>
        <dsp:cNvSpPr/>
      </dsp:nvSpPr>
      <dsp:spPr>
        <a:xfrm>
          <a:off x="0" y="56731"/>
          <a:ext cx="7886700" cy="100546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Fonksiyonel sınıflandırmanın takdimi,</a:t>
          </a:r>
          <a:endParaRPr lang="en-US" sz="2500" kern="1200"/>
        </a:p>
      </dsp:txBody>
      <dsp:txXfrm>
        <a:off x="49083" y="105814"/>
        <a:ext cx="7788534" cy="907302"/>
      </dsp:txXfrm>
    </dsp:sp>
    <dsp:sp modelId="{39790103-4BB0-354A-9AEB-B1DB4237A471}">
      <dsp:nvSpPr>
        <dsp:cNvPr id="0" name=""/>
        <dsp:cNvSpPr/>
      </dsp:nvSpPr>
      <dsp:spPr>
        <a:xfrm>
          <a:off x="0" y="1134200"/>
          <a:ext cx="7886700" cy="100546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Benzer sakatlığı olan ve yarışma performansı birbirine yakın olan farklı sınıflardaki sporcuların gruplandırılması,</a:t>
          </a:r>
          <a:endParaRPr lang="en-US" sz="2500" kern="1200"/>
        </a:p>
      </dsp:txBody>
      <dsp:txXfrm>
        <a:off x="49083" y="1183283"/>
        <a:ext cx="7788534" cy="907302"/>
      </dsp:txXfrm>
    </dsp:sp>
    <dsp:sp modelId="{6C34AFDE-0F9F-5447-B59A-BC3C27501798}">
      <dsp:nvSpPr>
        <dsp:cNvPr id="0" name=""/>
        <dsp:cNvSpPr/>
      </dsp:nvSpPr>
      <dsp:spPr>
        <a:xfrm>
          <a:off x="0" y="2211669"/>
          <a:ext cx="7886700" cy="100546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Fazla katılım olmayan spor branşlarının iptal edilmesi,</a:t>
          </a:r>
          <a:endParaRPr lang="en-US" sz="2500" kern="1200"/>
        </a:p>
      </dsp:txBody>
      <dsp:txXfrm>
        <a:off x="49083" y="2260752"/>
        <a:ext cx="7788534" cy="907302"/>
      </dsp:txXfrm>
    </dsp:sp>
    <dsp:sp modelId="{DD0826BF-8E00-7940-AB5F-4A5D1FF8D9EA}">
      <dsp:nvSpPr>
        <dsp:cNvPr id="0" name=""/>
        <dsp:cNvSpPr/>
      </dsp:nvSpPr>
      <dsp:spPr>
        <a:xfrm>
          <a:off x="0" y="3289137"/>
          <a:ext cx="7886700" cy="100546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Paralimpik oyunlar olarak kabul edilen 16 spor branşı için ayrı sınıflandırma cetvellerinin yapılması.</a:t>
          </a:r>
          <a:endParaRPr lang="en-US" sz="2500" kern="1200"/>
        </a:p>
      </dsp:txBody>
      <dsp:txXfrm>
        <a:off x="49083" y="3338220"/>
        <a:ext cx="7788534" cy="9073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278DC-AA0E-4B0D-A045-ABAB8033393B}">
      <dsp:nvSpPr>
        <dsp:cNvPr id="0" name=""/>
        <dsp:cNvSpPr/>
      </dsp:nvSpPr>
      <dsp:spPr>
        <a:xfrm rot="16200000">
          <a:off x="152823" y="-149219"/>
          <a:ext cx="3168351" cy="3466791"/>
        </a:xfrm>
        <a:prstGeom prst="flowChartManualOperation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5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909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Sporcunun fonksiyonel kapasitesi, oyun içindeki performansı, tekniği ve patolojisi dikkate alınarak yapılmaktadır. </a:t>
          </a:r>
          <a:endParaRPr lang="en-US" sz="2800" kern="1200" dirty="0"/>
        </a:p>
      </dsp:txBody>
      <dsp:txXfrm rot="5400000">
        <a:off x="3603" y="633671"/>
        <a:ext cx="3466791" cy="1901011"/>
      </dsp:txXfrm>
    </dsp:sp>
    <dsp:sp modelId="{EAF1759B-F79D-4E73-9621-747476D4EEFB}">
      <dsp:nvSpPr>
        <dsp:cNvPr id="0" name=""/>
        <dsp:cNvSpPr/>
      </dsp:nvSpPr>
      <dsp:spPr>
        <a:xfrm rot="16200000">
          <a:off x="3879624" y="-149219"/>
          <a:ext cx="3168351" cy="3466791"/>
        </a:xfrm>
        <a:prstGeom prst="flowChartManualOperation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-82301"/>
                <a:lumOff val="-5686"/>
                <a:alphaOff val="0"/>
                <a:tint val="30000"/>
                <a:satMod val="300000"/>
              </a:schemeClr>
              <a:schemeClr val="accent5">
                <a:hueOff val="0"/>
                <a:satOff val="-82301"/>
                <a:lumOff val="-5686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909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Sınıflandırma ile sporcular arasında denge ve fırsat eşitliği sağlanmaktadır.</a:t>
          </a:r>
          <a:endParaRPr lang="en-US" sz="2800" kern="1200" dirty="0"/>
        </a:p>
      </dsp:txBody>
      <dsp:txXfrm rot="5400000">
        <a:off x="3730404" y="633671"/>
        <a:ext cx="3466791" cy="1901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7E7A2-5AD1-46B1-8729-0135AC876465}">
      <dsp:nvSpPr>
        <dsp:cNvPr id="0" name=""/>
        <dsp:cNvSpPr/>
      </dsp:nvSpPr>
      <dsp:spPr>
        <a:xfrm>
          <a:off x="486607" y="690"/>
          <a:ext cx="3295441" cy="197726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Sporcuların engel düzeylerinin birbirlerine yakınlıklarına göre değerlendirilip benzer derecede kişinin sportif aktivitelerini etkilemesine göre gruplara ayrılmasına denir. </a:t>
          </a:r>
        </a:p>
      </dsp:txBody>
      <dsp:txXfrm>
        <a:off x="486607" y="690"/>
        <a:ext cx="3295441" cy="1977265"/>
      </dsp:txXfrm>
    </dsp:sp>
    <dsp:sp modelId="{63DB5B9A-3915-421D-BB3C-2E0CAE630191}">
      <dsp:nvSpPr>
        <dsp:cNvPr id="0" name=""/>
        <dsp:cNvSpPr/>
      </dsp:nvSpPr>
      <dsp:spPr>
        <a:xfrm>
          <a:off x="4111593" y="690"/>
          <a:ext cx="3295441" cy="197726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Aynı hastalığı olanları değil, engel düzeyi benzer derecede olanları gruplamayı hedefler. </a:t>
          </a:r>
          <a:r>
            <a:rPr lang="tr-TR" sz="2100" b="1" kern="1200" dirty="0"/>
            <a:t>AYNI ENGELİ gruplamayı HEDEFLEMEZ!</a:t>
          </a:r>
        </a:p>
      </dsp:txBody>
      <dsp:txXfrm>
        <a:off x="4111593" y="690"/>
        <a:ext cx="3295441" cy="1977265"/>
      </dsp:txXfrm>
    </dsp:sp>
    <dsp:sp modelId="{12B787BA-0EF2-437E-8A76-53B9E2753F9D}">
      <dsp:nvSpPr>
        <dsp:cNvPr id="0" name=""/>
        <dsp:cNvSpPr/>
      </dsp:nvSpPr>
      <dsp:spPr>
        <a:xfrm>
          <a:off x="486607" y="2307500"/>
          <a:ext cx="3295441" cy="197726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Durağan bir süreç değildir.</a:t>
          </a:r>
        </a:p>
      </dsp:txBody>
      <dsp:txXfrm>
        <a:off x="486607" y="2307500"/>
        <a:ext cx="3295441" cy="1977265"/>
      </dsp:txXfrm>
    </dsp:sp>
    <dsp:sp modelId="{CB88153E-43F7-448A-BF5A-107DD265F74D}">
      <dsp:nvSpPr>
        <dsp:cNvPr id="0" name=""/>
        <dsp:cNvSpPr/>
      </dsp:nvSpPr>
      <dsp:spPr>
        <a:xfrm>
          <a:off x="4111593" y="2307500"/>
          <a:ext cx="3295441" cy="1977265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Sporcunun spora özgü becerilerine göre gruplara ayırmaz, sportif performans ve beceri sınıflandırmanın konusu değildir.</a:t>
          </a:r>
        </a:p>
      </dsp:txBody>
      <dsp:txXfrm>
        <a:off x="4111593" y="2307500"/>
        <a:ext cx="3295441" cy="197726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33D67-47D4-41CF-9DF3-4D10DCDD4542}">
      <dsp:nvSpPr>
        <dsp:cNvPr id="0" name=""/>
        <dsp:cNvSpPr/>
      </dsp:nvSpPr>
      <dsp:spPr>
        <a:xfrm>
          <a:off x="0" y="260958"/>
          <a:ext cx="4752528" cy="105637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94EFE7-585A-4D1A-9EED-B8D019D69F2E}">
      <dsp:nvSpPr>
        <dsp:cNvPr id="0" name=""/>
        <dsp:cNvSpPr/>
      </dsp:nvSpPr>
      <dsp:spPr>
        <a:xfrm>
          <a:off x="462663" y="355467"/>
          <a:ext cx="841206" cy="8412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A8667C-DFBE-44B7-B3DE-D0DCD0EFA99E}">
      <dsp:nvSpPr>
        <dsp:cNvPr id="0" name=""/>
        <dsp:cNvSpPr/>
      </dsp:nvSpPr>
      <dsp:spPr>
        <a:xfrm>
          <a:off x="1764639" y="0"/>
          <a:ext cx="2959191" cy="1529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69" tIns="161869" rIns="161869" bIns="16186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Antrenman düzeyini ve beceri derecesini belirlemek değildir. </a:t>
          </a:r>
          <a:endParaRPr lang="en-US" sz="2000" kern="1200" dirty="0"/>
        </a:p>
      </dsp:txBody>
      <dsp:txXfrm>
        <a:off x="1764639" y="0"/>
        <a:ext cx="2959191" cy="1529466"/>
      </dsp:txXfrm>
    </dsp:sp>
    <dsp:sp modelId="{1D3784DA-B28E-4446-AFDB-63B5431B88D6}">
      <dsp:nvSpPr>
        <dsp:cNvPr id="0" name=""/>
        <dsp:cNvSpPr/>
      </dsp:nvSpPr>
      <dsp:spPr>
        <a:xfrm>
          <a:off x="0" y="2008176"/>
          <a:ext cx="4752528" cy="1243701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E3FD21-9EFD-4637-B016-55EC455096F5}">
      <dsp:nvSpPr>
        <dsp:cNvPr id="0" name=""/>
        <dsp:cNvSpPr/>
      </dsp:nvSpPr>
      <dsp:spPr>
        <a:xfrm>
          <a:off x="462663" y="2209424"/>
          <a:ext cx="841206" cy="8412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8EAA18-FC58-4641-9E4E-DCD45011311D}">
      <dsp:nvSpPr>
        <dsp:cNvPr id="0" name=""/>
        <dsp:cNvSpPr/>
      </dsp:nvSpPr>
      <dsp:spPr>
        <a:xfrm>
          <a:off x="1764639" y="1872215"/>
          <a:ext cx="2959191" cy="1529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869" tIns="161869" rIns="161869" bIns="161869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Sınıflandırma sistemleri ve yöntemleri yalnızca engelin neden olduğu fonksiyonel kısıtlamaları ölçmelidir.</a:t>
          </a:r>
          <a:endParaRPr lang="en-US" sz="2000" kern="1200" dirty="0"/>
        </a:p>
      </dsp:txBody>
      <dsp:txXfrm>
        <a:off x="1764639" y="1872215"/>
        <a:ext cx="2959191" cy="152946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65095-C60E-4979-A246-A2453E3C7C1C}">
      <dsp:nvSpPr>
        <dsp:cNvPr id="0" name=""/>
        <dsp:cNvSpPr/>
      </dsp:nvSpPr>
      <dsp:spPr>
        <a:xfrm>
          <a:off x="890" y="580521"/>
          <a:ext cx="3471396" cy="208283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Spora özel fonksiyonel sınıflar ve sınıflandırma kuralları, özel spor kurallarına göre ayrı  ayrı tanımlanmalıdır.</a:t>
          </a:r>
          <a:endParaRPr lang="en-US" sz="2500" kern="1200" dirty="0"/>
        </a:p>
      </dsp:txBody>
      <dsp:txXfrm>
        <a:off x="890" y="580521"/>
        <a:ext cx="3471396" cy="2082837"/>
      </dsp:txXfrm>
    </dsp:sp>
    <dsp:sp modelId="{0857D2EE-C505-47A6-99B0-F734988FAB03}">
      <dsp:nvSpPr>
        <dsp:cNvPr id="0" name=""/>
        <dsp:cNvSpPr/>
      </dsp:nvSpPr>
      <dsp:spPr>
        <a:xfrm>
          <a:off x="3819425" y="580521"/>
          <a:ext cx="3471396" cy="208283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Her bir spor dalı için sınıflandırma sistemi, sporun temel hareketlerinin fonksiyonel performansına göre belirlenmelidir.</a:t>
          </a:r>
          <a:endParaRPr lang="en-US" sz="2500" kern="1200" dirty="0"/>
        </a:p>
      </dsp:txBody>
      <dsp:txXfrm>
        <a:off x="3819425" y="580521"/>
        <a:ext cx="3471396" cy="208283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DB91F8-5795-4D22-B1AF-66A059D7D4CB}">
      <dsp:nvSpPr>
        <dsp:cNvPr id="0" name=""/>
        <dsp:cNvSpPr/>
      </dsp:nvSpPr>
      <dsp:spPr>
        <a:xfrm>
          <a:off x="0" y="943781"/>
          <a:ext cx="4790336" cy="1219982"/>
        </a:xfrm>
        <a:prstGeom prst="roundRect">
          <a:avLst>
            <a:gd name="adj" fmla="val 10000"/>
          </a:avLst>
        </a:prstGeom>
        <a:solidFill>
          <a:schemeClr val="bg1"/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ED0EE-420E-4621-BE27-14E90A4AC42B}">
      <dsp:nvSpPr>
        <dsp:cNvPr id="0" name=""/>
        <dsp:cNvSpPr/>
      </dsp:nvSpPr>
      <dsp:spPr>
        <a:xfrm>
          <a:off x="451215" y="1143576"/>
          <a:ext cx="820391" cy="8203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1F8DC-80B5-49C2-A595-7D8A7FF7A392}">
      <dsp:nvSpPr>
        <dsp:cNvPr id="0" name=""/>
        <dsp:cNvSpPr/>
      </dsp:nvSpPr>
      <dsp:spPr>
        <a:xfrm>
          <a:off x="1722822" y="807961"/>
          <a:ext cx="3067513" cy="149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63" tIns="157863" rIns="157863" bIns="157863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Fonksiyonel beceri, sporcunun antrenman veya beceri seviyesinden bağımsız olarak düşünülmelidir.</a:t>
          </a:r>
          <a:endParaRPr lang="en-US" sz="1600" kern="1200" dirty="0"/>
        </a:p>
      </dsp:txBody>
      <dsp:txXfrm>
        <a:off x="1722822" y="807961"/>
        <a:ext cx="3067513" cy="1491621"/>
      </dsp:txXfrm>
    </dsp:sp>
    <dsp:sp modelId="{2F7E3D5C-0BA5-45FD-93AC-90403665D51A}">
      <dsp:nvSpPr>
        <dsp:cNvPr id="0" name=""/>
        <dsp:cNvSpPr/>
      </dsp:nvSpPr>
      <dsp:spPr>
        <a:xfrm>
          <a:off x="0" y="2672488"/>
          <a:ext cx="4790336" cy="1491621"/>
        </a:xfrm>
        <a:prstGeom prst="roundRect">
          <a:avLst>
            <a:gd name="adj" fmla="val 10000"/>
          </a:avLst>
        </a:prstGeom>
        <a:solidFill>
          <a:schemeClr val="bg1"/>
        </a:solidFill>
        <a:ln w="285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0773CE-48FF-415D-AD42-A5AA573D4453}">
      <dsp:nvSpPr>
        <dsp:cNvPr id="0" name=""/>
        <dsp:cNvSpPr/>
      </dsp:nvSpPr>
      <dsp:spPr>
        <a:xfrm>
          <a:off x="451215" y="3008103"/>
          <a:ext cx="820391" cy="8203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08439-AA21-4B68-9584-51CA47061A98}">
      <dsp:nvSpPr>
        <dsp:cNvPr id="0" name=""/>
        <dsp:cNvSpPr/>
      </dsp:nvSpPr>
      <dsp:spPr>
        <a:xfrm>
          <a:off x="1722822" y="2672488"/>
          <a:ext cx="3067513" cy="1491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63" tIns="157863" rIns="157863" bIns="15786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kern="1200" dirty="0"/>
            <a:t>Her spor dalı için sınıf sayısı sporun yapılması için gereken özel ihtiyaçlara ve farklı engellere sahip sporcunun mümkün olan fonksiyonel kabiliyetine uygun olarak tanımlanmalıdır.</a:t>
          </a:r>
          <a:endParaRPr lang="en-US" sz="1500" kern="1200" dirty="0"/>
        </a:p>
      </dsp:txBody>
      <dsp:txXfrm>
        <a:off x="1722822" y="2672488"/>
        <a:ext cx="3067513" cy="149162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42B20-FADE-4511-A6A1-383CA7C881BE}">
      <dsp:nvSpPr>
        <dsp:cNvPr id="0" name=""/>
        <dsp:cNvSpPr/>
      </dsp:nvSpPr>
      <dsp:spPr>
        <a:xfrm>
          <a:off x="0" y="1332305"/>
          <a:ext cx="4896544" cy="1958617"/>
        </a:xfrm>
        <a:prstGeom prst="chevron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Bu sınıf sayısında bir değişikliğe ihtiyaç olduğu zaman performanstaki fonksiyonel değişikler ve her bir sınıftaki sporcu sayısı temel alınarak sürekli gözden geçirilmelidir.</a:t>
          </a:r>
        </a:p>
      </dsp:txBody>
      <dsp:txXfrm>
        <a:off x="979309" y="1332305"/>
        <a:ext cx="2937927" cy="195861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D5F1-7FBC-4C51-A52D-3BF3822FC6CD}">
      <dsp:nvSpPr>
        <dsp:cNvPr id="0" name=""/>
        <dsp:cNvSpPr/>
      </dsp:nvSpPr>
      <dsp:spPr>
        <a:xfrm rot="16200000">
          <a:off x="-125095" y="128904"/>
          <a:ext cx="3922142" cy="3664333"/>
        </a:xfrm>
        <a:prstGeom prst="flowChartManualOperation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3164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Sınıflandırma kuralları her sporun teknik kuralları içinde yer alır. Bu nedenle sınıflandırmacılar teknik üyeler ile eşit statüde kabul edilirler.</a:t>
          </a:r>
        </a:p>
      </dsp:txBody>
      <dsp:txXfrm rot="5400000">
        <a:off x="3810" y="784427"/>
        <a:ext cx="3664333" cy="2353286"/>
      </dsp:txXfrm>
    </dsp:sp>
    <dsp:sp modelId="{0C343F9D-5DA4-4D59-A019-7F42CB63C0B0}">
      <dsp:nvSpPr>
        <dsp:cNvPr id="0" name=""/>
        <dsp:cNvSpPr/>
      </dsp:nvSpPr>
      <dsp:spPr>
        <a:xfrm rot="16200000">
          <a:off x="3814063" y="128904"/>
          <a:ext cx="3922142" cy="3664333"/>
        </a:xfrm>
        <a:prstGeom prst="flowChartManualOperation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3164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Sınıflandırmacılar kendi görevlerini “International Paralympic Commitee”nin sınıflandırmacılara ait etik kurallarına göre yerine getirirler.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/>
            <a:t>(IPC Handbook )    </a:t>
          </a:r>
        </a:p>
      </dsp:txBody>
      <dsp:txXfrm rot="5400000">
        <a:off x="3942968" y="784427"/>
        <a:ext cx="3664333" cy="235328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D5419-3BE9-4156-9C3F-1F8F2E94E5EE}">
      <dsp:nvSpPr>
        <dsp:cNvPr id="0" name=""/>
        <dsp:cNvSpPr/>
      </dsp:nvSpPr>
      <dsp:spPr>
        <a:xfrm>
          <a:off x="614236" y="2276"/>
          <a:ext cx="3806690" cy="189703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Yarışmacı olmak için mutlaka kalıcı bir engele sahip olunmalıdır. Diğer sporcular IPC programlarına sporcu olarak kabul edilemez.</a:t>
          </a:r>
          <a:endParaRPr lang="en-US" sz="2100" kern="1200" dirty="0"/>
        </a:p>
      </dsp:txBody>
      <dsp:txXfrm>
        <a:off x="614236" y="2276"/>
        <a:ext cx="3806690" cy="1897037"/>
      </dsp:txXfrm>
    </dsp:sp>
    <dsp:sp modelId="{DE6A70EA-1656-4E0C-8E21-B871236482CD}">
      <dsp:nvSpPr>
        <dsp:cNvPr id="0" name=""/>
        <dsp:cNvSpPr/>
      </dsp:nvSpPr>
      <dsp:spPr>
        <a:xfrm>
          <a:off x="614236" y="2215486"/>
          <a:ext cx="3806690" cy="189703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Minimum engel, her bir spor dalı için fonksiyonel faktörler göz önüne alınarak tanımlanmıştır. Bu nedenle sporcu, bir spor dalına uygun olurken, diğerine uygun olmayabilir. </a:t>
          </a:r>
          <a:endParaRPr lang="en-US" sz="2100" kern="1200" dirty="0"/>
        </a:p>
      </dsp:txBody>
      <dsp:txXfrm>
        <a:off x="614236" y="2215486"/>
        <a:ext cx="3806690" cy="189703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73292-1D56-4AE5-B2FD-FCB7B7B18434}">
      <dsp:nvSpPr>
        <dsp:cNvPr id="0" name=""/>
        <dsp:cNvSpPr/>
      </dsp:nvSpPr>
      <dsp:spPr>
        <a:xfrm>
          <a:off x="936717" y="2276"/>
          <a:ext cx="3161728" cy="189703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Sporcunun bir müsabakada yer alabilmesi için mutlaka o sporun kurallarına göre sınıflandırılmış olması gerekir.  </a:t>
          </a:r>
          <a:endParaRPr lang="en-US" sz="2400" kern="1200" dirty="0"/>
        </a:p>
      </dsp:txBody>
      <dsp:txXfrm>
        <a:off x="936717" y="2276"/>
        <a:ext cx="3161728" cy="1897037"/>
      </dsp:txXfrm>
    </dsp:sp>
    <dsp:sp modelId="{D1C1290D-CAF7-4966-9F2C-539F3A9AD5D7}">
      <dsp:nvSpPr>
        <dsp:cNvPr id="0" name=""/>
        <dsp:cNvSpPr/>
      </dsp:nvSpPr>
      <dsp:spPr>
        <a:xfrm>
          <a:off x="936717" y="2215486"/>
          <a:ext cx="3161728" cy="189703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Engelli sporcunun tıbbi dökümanı birçok spor dalı için fonksiyonel sınıflandırmada temel unsurdur.</a:t>
          </a:r>
          <a:endParaRPr lang="en-US" sz="2400" kern="1200"/>
        </a:p>
      </dsp:txBody>
      <dsp:txXfrm>
        <a:off x="936717" y="2215486"/>
        <a:ext cx="3161728" cy="189703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69513-3770-4393-BBDE-090995B2280A}">
      <dsp:nvSpPr>
        <dsp:cNvPr id="0" name=""/>
        <dsp:cNvSpPr/>
      </dsp:nvSpPr>
      <dsp:spPr>
        <a:xfrm>
          <a:off x="614236" y="2276"/>
          <a:ext cx="3806690" cy="189703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Sınıflandırma komitesinin fikrine göre; bir yarışmacının engelinde değişiklik varsa, engel tanımlanamıyorsa veya sınıflandırma işlemi için kooperasyonda başarısız ise; yarışmacı olmak için uygun olmadığı açıklanır.</a:t>
          </a:r>
        </a:p>
      </dsp:txBody>
      <dsp:txXfrm>
        <a:off x="614236" y="2276"/>
        <a:ext cx="3806690" cy="1897037"/>
      </dsp:txXfrm>
    </dsp:sp>
    <dsp:sp modelId="{54CAB48A-1152-470A-9D35-03A38057479E}">
      <dsp:nvSpPr>
        <dsp:cNvPr id="0" name=""/>
        <dsp:cNvSpPr/>
      </dsp:nvSpPr>
      <dsp:spPr>
        <a:xfrm>
          <a:off x="614236" y="2215486"/>
          <a:ext cx="3806690" cy="189703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Farklı test metotları, sporun tipine, yarışmacının engeline bağlı olarak yapılabilir.</a:t>
          </a:r>
        </a:p>
      </dsp:txBody>
      <dsp:txXfrm>
        <a:off x="614236" y="2215486"/>
        <a:ext cx="3806690" cy="1897037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C46B7-907C-4EC3-852D-2F133EF3B13C}">
      <dsp:nvSpPr>
        <dsp:cNvPr id="0" name=""/>
        <dsp:cNvSpPr/>
      </dsp:nvSpPr>
      <dsp:spPr>
        <a:xfrm>
          <a:off x="0" y="288031"/>
          <a:ext cx="2636024" cy="23762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Çeşitli engelli gruplarından sporcuların katıldığı </a:t>
          </a:r>
          <a:r>
            <a:rPr lang="tr-TR" sz="2000" b="1" kern="1200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çok sporlu etkinliktir</a:t>
          </a:r>
          <a:r>
            <a:rPr lang="tr-TR" sz="2000" b="1" kern="1200" dirty="0"/>
            <a:t>. </a:t>
          </a:r>
          <a:endParaRPr lang="en-US" sz="2000" b="1" kern="1200" dirty="0"/>
        </a:p>
      </dsp:txBody>
      <dsp:txXfrm>
        <a:off x="0" y="288031"/>
        <a:ext cx="2636024" cy="2376265"/>
      </dsp:txXfrm>
    </dsp:sp>
    <dsp:sp modelId="{EC82D501-13FF-424E-A2DC-6464D13F5E4F}">
      <dsp:nvSpPr>
        <dsp:cNvPr id="0" name=""/>
        <dsp:cNvSpPr/>
      </dsp:nvSpPr>
      <dsp:spPr>
        <a:xfrm>
          <a:off x="2899627" y="288031"/>
          <a:ext cx="2636024" cy="23762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Orijinalindeki </a:t>
          </a:r>
          <a:r>
            <a:rPr lang="tr-TR" sz="2000" b="1" kern="1200" dirty="0"/>
            <a:t>"</a:t>
          </a:r>
          <a:r>
            <a:rPr lang="tr-TR" sz="2000" b="1" kern="1200" dirty="0" err="1"/>
            <a:t>paralympic</a:t>
          </a:r>
          <a:r>
            <a:rPr lang="tr-TR" sz="2000" b="1" kern="1200" dirty="0"/>
            <a:t>"</a:t>
          </a:r>
          <a:r>
            <a:rPr lang="tr-TR" sz="2000" kern="1200" dirty="0"/>
            <a:t> kelimesi; İngilizce, engelli anlamına gelen "</a:t>
          </a:r>
          <a:r>
            <a:rPr lang="tr-TR" sz="2000" kern="1200" dirty="0" err="1"/>
            <a:t>paralyzed</a:t>
          </a:r>
          <a:r>
            <a:rPr lang="tr-TR" sz="2000" kern="1200" dirty="0"/>
            <a:t>" ve "</a:t>
          </a:r>
          <a:r>
            <a:rPr lang="tr-TR" sz="2000" kern="1200" dirty="0" err="1"/>
            <a:t>olympic</a:t>
          </a:r>
          <a:r>
            <a:rPr lang="tr-TR" sz="2000" kern="1200" dirty="0"/>
            <a:t>" kelimelerinin birleşmesinden meydana gelir. </a:t>
          </a:r>
          <a:endParaRPr lang="en-US" sz="2000" kern="1200" dirty="0"/>
        </a:p>
      </dsp:txBody>
      <dsp:txXfrm>
        <a:off x="2899627" y="288031"/>
        <a:ext cx="2636024" cy="2376265"/>
      </dsp:txXfrm>
    </dsp:sp>
    <dsp:sp modelId="{A191D67E-0EBE-49B3-B0AD-10D4CF9A06A6}">
      <dsp:nvSpPr>
        <dsp:cNvPr id="0" name=""/>
        <dsp:cNvSpPr/>
      </dsp:nvSpPr>
      <dsp:spPr>
        <a:xfrm>
          <a:off x="5799255" y="288031"/>
          <a:ext cx="2636024" cy="23762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Yaz ve Kış Paralimpik Oyunları o dönemki Olimpiyatların hemen ardından yapılır. Tüm Paralimpik Oyunları Uluslararası Paralimpik Komitesi tarafından yönetilir.</a:t>
          </a:r>
          <a:endParaRPr lang="en-US" sz="2000" kern="1200" dirty="0"/>
        </a:p>
      </dsp:txBody>
      <dsp:txXfrm>
        <a:off x="5799255" y="288031"/>
        <a:ext cx="2636024" cy="237626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E5A4B-C85B-D045-B029-38E0C35948A2}">
      <dsp:nvSpPr>
        <dsp:cNvPr id="0" name=""/>
        <dsp:cNvSpPr/>
      </dsp:nvSpPr>
      <dsp:spPr>
        <a:xfrm>
          <a:off x="0" y="73179"/>
          <a:ext cx="7471742" cy="123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 dirty="0"/>
            <a:t>Paralimpik Oyunlar 1948'deki az sayıda </a:t>
          </a:r>
          <a:r>
            <a:rPr lang="tr-TR" sz="2200" kern="1200" dirty="0" err="1"/>
            <a:t>II.Dünya</a:t>
          </a:r>
          <a:r>
            <a:rPr lang="tr-TR" sz="2200" kern="1200" dirty="0"/>
            <a:t> Savaşı İngiliz eski askerlerinin toplanmasından 2008'de uluslararası ikinci büyük spor yarışması haline gelmiştir. </a:t>
          </a:r>
          <a:endParaRPr lang="en-US" sz="2200" kern="1200" dirty="0"/>
        </a:p>
      </dsp:txBody>
      <dsp:txXfrm>
        <a:off x="60313" y="133492"/>
        <a:ext cx="7351116" cy="1114894"/>
      </dsp:txXfrm>
    </dsp:sp>
    <dsp:sp modelId="{6199EA20-7631-754D-B2EA-E00DFB1CEA78}">
      <dsp:nvSpPr>
        <dsp:cNvPr id="0" name=""/>
        <dsp:cNvSpPr/>
      </dsp:nvSpPr>
      <dsp:spPr>
        <a:xfrm>
          <a:off x="0" y="1372059"/>
          <a:ext cx="7471742" cy="123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Paralimpik atletlerle Olimpiyatlarda yarışan atletler aynı şartlarda mücadele etmelerine rağmen Paralimpik Oyunlarla Olimpiyat Oyunları arasına büyük bir bütçe farkı vardır. </a:t>
          </a:r>
          <a:endParaRPr lang="en-US" sz="2200" kern="1200"/>
        </a:p>
      </dsp:txBody>
      <dsp:txXfrm>
        <a:off x="60313" y="1432372"/>
        <a:ext cx="7351116" cy="1114894"/>
      </dsp:txXfrm>
    </dsp:sp>
    <dsp:sp modelId="{B67F0BCE-F4CD-AC4A-8971-DDBC9AE9F3EA}">
      <dsp:nvSpPr>
        <dsp:cNvPr id="0" name=""/>
        <dsp:cNvSpPr/>
      </dsp:nvSpPr>
      <dsp:spPr>
        <a:xfrm>
          <a:off x="0" y="2670939"/>
          <a:ext cx="7471742" cy="1235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1988 Seul Yaz Oyunları ve 1992 Albertville Kış Oyunlarından bu yana Paralimpik Oyunlar Olimpiyat Oyunları ile aynı tesislerde yapılmaktadır.</a:t>
          </a:r>
          <a:endParaRPr lang="en-US" sz="2200" kern="1200"/>
        </a:p>
      </dsp:txBody>
      <dsp:txXfrm>
        <a:off x="60313" y="2731252"/>
        <a:ext cx="7351116" cy="1114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B2CBF-3507-459A-81DF-7569C3BBDB39}">
      <dsp:nvSpPr>
        <dsp:cNvPr id="0" name=""/>
        <dsp:cNvSpPr/>
      </dsp:nvSpPr>
      <dsp:spPr>
        <a:xfrm>
          <a:off x="0" y="146233"/>
          <a:ext cx="7185992" cy="2874396"/>
        </a:xfrm>
        <a:prstGeom prst="leftRightRibbon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D4A5D5B-AE28-449E-8E44-D7C867A02915}">
      <dsp:nvSpPr>
        <dsp:cNvPr id="0" name=""/>
        <dsp:cNvSpPr/>
      </dsp:nvSpPr>
      <dsp:spPr>
        <a:xfrm>
          <a:off x="862319" y="649253"/>
          <a:ext cx="2371377" cy="1408454"/>
        </a:xfrm>
        <a:prstGeom prst="rect">
          <a:avLst/>
        </a:prstGeom>
        <a:noFill/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1572" rIns="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Öncelikle terminoloji ?? </a:t>
          </a:r>
          <a:endParaRPr lang="tr-TR" sz="3700" kern="1200"/>
        </a:p>
      </dsp:txBody>
      <dsp:txXfrm>
        <a:off x="862319" y="649253"/>
        <a:ext cx="2371377" cy="1408454"/>
      </dsp:txXfrm>
    </dsp:sp>
    <dsp:sp modelId="{45507345-C30C-4C7F-ADD5-B9F5E84BCFE0}">
      <dsp:nvSpPr>
        <dsp:cNvPr id="0" name=""/>
        <dsp:cNvSpPr/>
      </dsp:nvSpPr>
      <dsp:spPr>
        <a:xfrm>
          <a:off x="3592996" y="1109156"/>
          <a:ext cx="2802536" cy="1408454"/>
        </a:xfrm>
        <a:prstGeom prst="rect">
          <a:avLst/>
        </a:prstGeom>
        <a:noFill/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1572" rIns="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Engelli yerine “ Yeti yitimi” </a:t>
          </a:r>
          <a:endParaRPr lang="tr-TR" sz="3700" kern="1200"/>
        </a:p>
      </dsp:txBody>
      <dsp:txXfrm>
        <a:off x="3592996" y="1109156"/>
        <a:ext cx="2802536" cy="140845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1D3CE-6EFC-45F4-895A-DFD88B63CBDE}">
      <dsp:nvSpPr>
        <dsp:cNvPr id="0" name=""/>
        <dsp:cNvSpPr/>
      </dsp:nvSpPr>
      <dsp:spPr>
        <a:xfrm>
          <a:off x="0" y="150731"/>
          <a:ext cx="5170932" cy="3182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u="sng" kern="1200" dirty="0"/>
            <a:t>Yaz oyunlarında yer alan branşlar; </a:t>
          </a:r>
          <a:r>
            <a:rPr lang="tr-TR" sz="2000" kern="1200" dirty="0"/>
            <a:t>Atletizm, Atıcılık, Basketbol, Tekerlekli Sandalye Basketbol, Binicilik, Bisiklet, </a:t>
          </a:r>
          <a:r>
            <a:rPr lang="tr-TR" sz="2000" kern="1200" dirty="0" err="1"/>
            <a:t>Boccia</a:t>
          </a:r>
          <a:r>
            <a:rPr lang="tr-TR" sz="2000" kern="1200" dirty="0"/>
            <a:t>, Çim Bowling, Eskrim, Futbol </a:t>
          </a:r>
          <a:r>
            <a:rPr lang="tr-TR" sz="2000" kern="1200" dirty="0" err="1"/>
            <a:t>Goalball</a:t>
          </a:r>
          <a:r>
            <a:rPr lang="tr-TR" sz="2000" kern="1200" dirty="0"/>
            <a:t>, Halter, Judo, Masa tenisi, Okçuluk, Tekerlekli Sandalye Rugby, Tenis, Voleybol(oturarak ve ayakta), Yelkencilik, Yüzme. </a:t>
          </a:r>
          <a:br>
            <a:rPr lang="tr-TR" sz="2000" kern="1200" dirty="0"/>
          </a:br>
          <a:br>
            <a:rPr lang="tr-TR" sz="2000" kern="1200" dirty="0"/>
          </a:br>
          <a:r>
            <a:rPr lang="tr-TR" sz="2000" b="1" u="sng" kern="1200" dirty="0"/>
            <a:t>Kış oyunlarında yer alan branşlar;</a:t>
          </a:r>
          <a:r>
            <a:rPr lang="tr-TR" sz="2000" b="1" kern="1200" dirty="0"/>
            <a:t> </a:t>
          </a:r>
          <a:r>
            <a:rPr lang="tr-TR" sz="2000" kern="1200" dirty="0"/>
            <a:t>Alp kayağı, Kuzey kayağı, </a:t>
          </a:r>
          <a:r>
            <a:rPr lang="tr-TR" sz="2000" kern="1200" dirty="0" err="1"/>
            <a:t>Biatlon</a:t>
          </a:r>
          <a:r>
            <a:rPr lang="tr-TR" sz="2000" kern="1200" dirty="0"/>
            <a:t>, Buz kızağı hız yarışı, Buz </a:t>
          </a:r>
          <a:r>
            <a:rPr lang="tr-TR" sz="2000" kern="1200" dirty="0" err="1"/>
            <a:t>hokeyi’dir</a:t>
          </a:r>
          <a:r>
            <a:rPr lang="tr-TR" sz="2000" kern="1200" dirty="0"/>
            <a:t>. </a:t>
          </a:r>
        </a:p>
      </dsp:txBody>
      <dsp:txXfrm>
        <a:off x="155352" y="306083"/>
        <a:ext cx="4860228" cy="287169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A9C38-F704-43C0-A29B-DFC6763637C9}">
      <dsp:nvSpPr>
        <dsp:cNvPr id="0" name=""/>
        <dsp:cNvSpPr/>
      </dsp:nvSpPr>
      <dsp:spPr>
        <a:xfrm>
          <a:off x="0" y="0"/>
          <a:ext cx="76306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2A09B-4EA8-4D3F-8BB8-93E0E82E943D}">
      <dsp:nvSpPr>
        <dsp:cNvPr id="0" name=""/>
        <dsp:cNvSpPr/>
      </dsp:nvSpPr>
      <dsp:spPr>
        <a:xfrm>
          <a:off x="0" y="0"/>
          <a:ext cx="7630616" cy="715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i="0" kern="1200" baseline="0"/>
            <a:t>Kimlerin ParaVolley’de yarışmaya uygun olduğunu belirlemek</a:t>
          </a:r>
          <a:endParaRPr lang="tr-TR" sz="1800" kern="1200"/>
        </a:p>
      </dsp:txBody>
      <dsp:txXfrm>
        <a:off x="0" y="0"/>
        <a:ext cx="7630616" cy="715580"/>
      </dsp:txXfrm>
    </dsp:sp>
    <dsp:sp modelId="{0EDEE9F8-B050-4E0C-AC51-15AE598328E6}">
      <dsp:nvSpPr>
        <dsp:cNvPr id="0" name=""/>
        <dsp:cNvSpPr/>
      </dsp:nvSpPr>
      <dsp:spPr>
        <a:xfrm>
          <a:off x="0" y="715580"/>
          <a:ext cx="76306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A187A4-F7BE-46E1-A416-781FB4D8DBFA}">
      <dsp:nvSpPr>
        <dsp:cNvPr id="0" name=""/>
        <dsp:cNvSpPr/>
      </dsp:nvSpPr>
      <dsp:spPr>
        <a:xfrm>
          <a:off x="0" y="715580"/>
          <a:ext cx="7630616" cy="715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kern="1200"/>
            <a:t>Sporun kapsadığı tüm sporcuların adaletli bir şekilde oyuna dahil olmasını sağlamak</a:t>
          </a:r>
          <a:endParaRPr lang="tr-TR" sz="1800" kern="1200"/>
        </a:p>
      </dsp:txBody>
      <dsp:txXfrm>
        <a:off x="0" y="715580"/>
        <a:ext cx="7630616" cy="715580"/>
      </dsp:txXfrm>
    </dsp:sp>
    <dsp:sp modelId="{15498AE6-D7FA-4239-8661-1217D92F7A08}">
      <dsp:nvSpPr>
        <dsp:cNvPr id="0" name=""/>
        <dsp:cNvSpPr/>
      </dsp:nvSpPr>
      <dsp:spPr>
        <a:xfrm>
          <a:off x="0" y="1431160"/>
          <a:ext cx="76306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DF6E6-9B9A-450B-880A-2903A2CA99A8}">
      <dsp:nvSpPr>
        <dsp:cNvPr id="0" name=""/>
        <dsp:cNvSpPr/>
      </dsp:nvSpPr>
      <dsp:spPr>
        <a:xfrm>
          <a:off x="0" y="1431160"/>
          <a:ext cx="7630616" cy="715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Sporcunun engelinin oyuna etkilerini minimalize etmek</a:t>
          </a:r>
        </a:p>
      </dsp:txBody>
      <dsp:txXfrm>
        <a:off x="0" y="1431160"/>
        <a:ext cx="7630616" cy="715580"/>
      </dsp:txXfrm>
    </dsp:sp>
    <dsp:sp modelId="{DDB13D34-66CA-43C9-AF43-9CB27D9606AA}">
      <dsp:nvSpPr>
        <dsp:cNvPr id="0" name=""/>
        <dsp:cNvSpPr/>
      </dsp:nvSpPr>
      <dsp:spPr>
        <a:xfrm>
          <a:off x="0" y="2146741"/>
          <a:ext cx="763061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33EA0-23E8-4274-8FF6-F3358372D6F8}">
      <dsp:nvSpPr>
        <dsp:cNvPr id="0" name=""/>
        <dsp:cNvSpPr/>
      </dsp:nvSpPr>
      <dsp:spPr>
        <a:xfrm>
          <a:off x="0" y="2146741"/>
          <a:ext cx="7630616" cy="715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Spordaki başarının yalnızca oyun becerilerine, mental olarak oyuna odaklanmaya, maçta yapılan taktiklere, fiziksel dayanıklılık, güç, fitness özelliklerine bağlı kalmasını sağlar.</a:t>
          </a:r>
        </a:p>
      </dsp:txBody>
      <dsp:txXfrm>
        <a:off x="0" y="2146741"/>
        <a:ext cx="7630616" cy="715580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EE31EF-D6D8-460C-9181-136735B9008A}">
      <dsp:nvSpPr>
        <dsp:cNvPr id="0" name=""/>
        <dsp:cNvSpPr/>
      </dsp:nvSpPr>
      <dsp:spPr>
        <a:xfrm>
          <a:off x="3053736" y="354"/>
          <a:ext cx="4569431" cy="2566087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kern="1200" dirty="0"/>
            <a:t>Hangi engel türlerinin spora kabul edildiğini tanımlar.</a:t>
          </a:r>
        </a:p>
        <a:p>
          <a:pPr marL="57150" marR="0" lvl="1" indent="0" algn="l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tr-TR" sz="1600" kern="1200" dirty="0"/>
            <a:t>Bir sporcunun oturarak voleybol oynayabilmesi için sahip olması gereken temel engel türleri (ör. amputasyon, kas gücü kaybı, eklem hareket kısıtlılığı, kas atrofisi vb.).</a:t>
          </a:r>
          <a:endParaRPr lang="tr-TR" sz="13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600" kern="1200" dirty="0"/>
            <a:t> Engelin türü uygun değilse zaten sınıflandırmaya girilemez.</a:t>
          </a:r>
        </a:p>
        <a:p>
          <a:pPr marL="57150" marR="0" lvl="1" indent="0" algn="l" defTabSz="4000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tr-TR" sz="1600" kern="1200" dirty="0"/>
        </a:p>
        <a:p>
          <a:pPr marL="57150" lvl="1" indent="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tr-TR" sz="1300" kern="1200" dirty="0"/>
        </a:p>
      </dsp:txBody>
      <dsp:txXfrm>
        <a:off x="3053736" y="321115"/>
        <a:ext cx="3607148" cy="1924565"/>
      </dsp:txXfrm>
    </dsp:sp>
    <dsp:sp modelId="{B6F322EF-7CF2-45BE-B524-79D1FE2EA22F}">
      <dsp:nvSpPr>
        <dsp:cNvPr id="0" name=""/>
        <dsp:cNvSpPr/>
      </dsp:nvSpPr>
      <dsp:spPr>
        <a:xfrm>
          <a:off x="7448" y="289524"/>
          <a:ext cx="3046287" cy="198774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kern="1200"/>
            <a:t>Uygun engellilik kriteri : Engel türü uygun mu?</a:t>
          </a:r>
          <a:endParaRPr lang="tr-TR" sz="1900" kern="1200"/>
        </a:p>
      </dsp:txBody>
      <dsp:txXfrm>
        <a:off x="104482" y="386558"/>
        <a:ext cx="2852219" cy="1793680"/>
      </dsp:txXfrm>
    </dsp:sp>
    <dsp:sp modelId="{17FCF606-FF6D-4BC3-95BC-90BA48139FA1}">
      <dsp:nvSpPr>
        <dsp:cNvPr id="0" name=""/>
        <dsp:cNvSpPr/>
      </dsp:nvSpPr>
      <dsp:spPr>
        <a:xfrm>
          <a:off x="3052246" y="2733206"/>
          <a:ext cx="4578369" cy="1667644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Sporcu uygun engel türüne sahip olsa bile, bu engelin </a:t>
          </a:r>
          <a:r>
            <a:rPr lang="tr-TR" sz="1400" kern="1200" dirty="0" err="1"/>
            <a:t>Paravolley</a:t>
          </a:r>
          <a:r>
            <a:rPr lang="tr-TR" sz="1400" kern="1200" dirty="0"/>
            <a:t> kurallarına göre yeterli derecede olması gerekir.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kern="1200" dirty="0"/>
            <a:t>Yani engel </a:t>
          </a:r>
          <a:r>
            <a:rPr lang="tr-TR" sz="1400" kern="1200" dirty="0" err="1"/>
            <a:t>Paravolley</a:t>
          </a:r>
          <a:r>
            <a:rPr lang="tr-TR" sz="1400" kern="1200" dirty="0"/>
            <a:t> kurallarına göre yetersiz ise sporcunun statüsü sınıflandırma sonucunda «</a:t>
          </a:r>
          <a:r>
            <a:rPr lang="tr-TR" sz="1400" kern="1200" dirty="0" err="1"/>
            <a:t>non</a:t>
          </a:r>
          <a:r>
            <a:rPr lang="tr-TR" sz="1400" kern="1200" dirty="0"/>
            <a:t> </a:t>
          </a:r>
          <a:r>
            <a:rPr lang="tr-TR" sz="1400" kern="1200" dirty="0" err="1"/>
            <a:t>eligible</a:t>
          </a:r>
          <a:r>
            <a:rPr lang="tr-TR" sz="1400" kern="1200" dirty="0"/>
            <a:t>» yani uygun değil olarak belirlenebilir.</a:t>
          </a:r>
        </a:p>
      </dsp:txBody>
      <dsp:txXfrm>
        <a:off x="3052246" y="2941662"/>
        <a:ext cx="3953003" cy="1250733"/>
      </dsp:txXfrm>
    </dsp:sp>
    <dsp:sp modelId="{1D6ECFEA-B78F-4E3C-977D-C014524E1301}">
      <dsp:nvSpPr>
        <dsp:cNvPr id="0" name=""/>
        <dsp:cNvSpPr/>
      </dsp:nvSpPr>
      <dsp:spPr>
        <a:xfrm>
          <a:off x="0" y="2733206"/>
          <a:ext cx="3052246" cy="166764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900" b="1" kern="1200" dirty="0"/>
            <a:t>Minimum engellilik kriterleri : Engel şiddeti oyunu etkileyecek kadar var mı?</a:t>
          </a:r>
          <a:endParaRPr lang="tr-TR" sz="1900" kern="1200" dirty="0"/>
        </a:p>
        <a:p>
          <a:pPr marL="0"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900" kern="1200" dirty="0"/>
        </a:p>
      </dsp:txBody>
      <dsp:txXfrm>
        <a:off x="81408" y="2814614"/>
        <a:ext cx="2889430" cy="150482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CEDC6-D194-49F4-9378-9207FF56E8CD}">
      <dsp:nvSpPr>
        <dsp:cNvPr id="0" name=""/>
        <dsp:cNvSpPr/>
      </dsp:nvSpPr>
      <dsp:spPr>
        <a:xfrm>
          <a:off x="0" y="1687"/>
          <a:ext cx="36724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7AA1E-D67F-4FC7-AE4C-0DEB4B89339F}">
      <dsp:nvSpPr>
        <dsp:cNvPr id="0" name=""/>
        <dsp:cNvSpPr/>
      </dsp:nvSpPr>
      <dsp:spPr>
        <a:xfrm>
          <a:off x="0" y="1687"/>
          <a:ext cx="3672408" cy="575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Azalmış kas gücü</a:t>
          </a:r>
        </a:p>
      </dsp:txBody>
      <dsp:txXfrm>
        <a:off x="0" y="1687"/>
        <a:ext cx="3672408" cy="575501"/>
      </dsp:txXfrm>
    </dsp:sp>
    <dsp:sp modelId="{7F6D7258-3706-476B-B2CC-C1D8FAE19E15}">
      <dsp:nvSpPr>
        <dsp:cNvPr id="0" name=""/>
        <dsp:cNvSpPr/>
      </dsp:nvSpPr>
      <dsp:spPr>
        <a:xfrm>
          <a:off x="0" y="577189"/>
          <a:ext cx="36724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1EA39-38A2-4CEF-98C0-15B0FC87A76D}">
      <dsp:nvSpPr>
        <dsp:cNvPr id="0" name=""/>
        <dsp:cNvSpPr/>
      </dsp:nvSpPr>
      <dsp:spPr>
        <a:xfrm>
          <a:off x="0" y="577189"/>
          <a:ext cx="3672408" cy="575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Pasif hareket aralığının azalması</a:t>
          </a:r>
        </a:p>
      </dsp:txBody>
      <dsp:txXfrm>
        <a:off x="0" y="577189"/>
        <a:ext cx="3672408" cy="575501"/>
      </dsp:txXfrm>
    </dsp:sp>
    <dsp:sp modelId="{1858700F-E6A2-4F5C-B7E8-4C8B67C355C9}">
      <dsp:nvSpPr>
        <dsp:cNvPr id="0" name=""/>
        <dsp:cNvSpPr/>
      </dsp:nvSpPr>
      <dsp:spPr>
        <a:xfrm>
          <a:off x="0" y="1152690"/>
          <a:ext cx="36724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FBA7D-134C-415E-96C7-F669A6AEF235}">
      <dsp:nvSpPr>
        <dsp:cNvPr id="0" name=""/>
        <dsp:cNvSpPr/>
      </dsp:nvSpPr>
      <dsp:spPr>
        <a:xfrm>
          <a:off x="0" y="1152690"/>
          <a:ext cx="3672408" cy="575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Bacak uzunluğu farkı</a:t>
          </a:r>
        </a:p>
      </dsp:txBody>
      <dsp:txXfrm>
        <a:off x="0" y="1152690"/>
        <a:ext cx="3672408" cy="575501"/>
      </dsp:txXfrm>
    </dsp:sp>
    <dsp:sp modelId="{A17D58FF-5D4C-41DA-9E38-603590D3B8B1}">
      <dsp:nvSpPr>
        <dsp:cNvPr id="0" name=""/>
        <dsp:cNvSpPr/>
      </dsp:nvSpPr>
      <dsp:spPr>
        <a:xfrm>
          <a:off x="0" y="1728192"/>
          <a:ext cx="36724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683C1-AF8A-43EF-A9BD-5B87F5D5BEA9}">
      <dsp:nvSpPr>
        <dsp:cNvPr id="0" name=""/>
        <dsp:cNvSpPr/>
      </dsp:nvSpPr>
      <dsp:spPr>
        <a:xfrm>
          <a:off x="0" y="1728192"/>
          <a:ext cx="3672408" cy="575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Uzuv eksikliği</a:t>
          </a:r>
        </a:p>
      </dsp:txBody>
      <dsp:txXfrm>
        <a:off x="0" y="1728192"/>
        <a:ext cx="3672408" cy="575501"/>
      </dsp:txXfrm>
    </dsp:sp>
    <dsp:sp modelId="{5093993E-BE07-48B8-A89D-EA233DAFB0CC}">
      <dsp:nvSpPr>
        <dsp:cNvPr id="0" name=""/>
        <dsp:cNvSpPr/>
      </dsp:nvSpPr>
      <dsp:spPr>
        <a:xfrm>
          <a:off x="0" y="2303693"/>
          <a:ext cx="36724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DF160-6DA3-4B96-94A6-BD0906B06075}">
      <dsp:nvSpPr>
        <dsp:cNvPr id="0" name=""/>
        <dsp:cNvSpPr/>
      </dsp:nvSpPr>
      <dsp:spPr>
        <a:xfrm>
          <a:off x="0" y="2303693"/>
          <a:ext cx="3672408" cy="575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Atetoz</a:t>
          </a:r>
        </a:p>
      </dsp:txBody>
      <dsp:txXfrm>
        <a:off x="0" y="2303693"/>
        <a:ext cx="3672408" cy="575501"/>
      </dsp:txXfrm>
    </dsp:sp>
    <dsp:sp modelId="{8C240F98-B905-4A98-96F6-94A758673168}">
      <dsp:nvSpPr>
        <dsp:cNvPr id="0" name=""/>
        <dsp:cNvSpPr/>
      </dsp:nvSpPr>
      <dsp:spPr>
        <a:xfrm>
          <a:off x="0" y="2879194"/>
          <a:ext cx="367240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C42D4-0224-4F8F-AB21-8F2367033303}">
      <dsp:nvSpPr>
        <dsp:cNvPr id="0" name=""/>
        <dsp:cNvSpPr/>
      </dsp:nvSpPr>
      <dsp:spPr>
        <a:xfrm>
          <a:off x="0" y="2879194"/>
          <a:ext cx="3672408" cy="575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Hipertoni</a:t>
          </a:r>
        </a:p>
      </dsp:txBody>
      <dsp:txXfrm>
        <a:off x="0" y="2879194"/>
        <a:ext cx="3672408" cy="57550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25007-82B6-483C-9DB9-A506A575EA6B}">
      <dsp:nvSpPr>
        <dsp:cNvPr id="0" name=""/>
        <dsp:cNvSpPr/>
      </dsp:nvSpPr>
      <dsp:spPr>
        <a:xfrm>
          <a:off x="0" y="150237"/>
          <a:ext cx="7846640" cy="631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/>
            <a:t>Ulusal Sınıflandırma ;</a:t>
          </a:r>
          <a:endParaRPr lang="tr-TR" sz="2700" kern="1200"/>
        </a:p>
      </dsp:txBody>
      <dsp:txXfrm>
        <a:off x="30842" y="181079"/>
        <a:ext cx="7784956" cy="570116"/>
      </dsp:txXfrm>
    </dsp:sp>
    <dsp:sp modelId="{54437A78-3603-48E5-8424-B849B5EACBDC}">
      <dsp:nvSpPr>
        <dsp:cNvPr id="0" name=""/>
        <dsp:cNvSpPr/>
      </dsp:nvSpPr>
      <dsp:spPr>
        <a:xfrm>
          <a:off x="0" y="782037"/>
          <a:ext cx="7846640" cy="3073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31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b="0" i="0" kern="1200" baseline="0"/>
            <a:t>Sporcu, kulübünde oturarak voleybola başlar.</a:t>
          </a:r>
          <a:endParaRPr lang="tr-TR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kern="1200"/>
            <a:t>Turnuva zamanı federasyon kulüplerden yeni sporcu bilgilerini (sağlık raporu dahil) toplar.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b="0" i="0" kern="1200" baseline="0"/>
            <a:t>Gereken ekstra belge varsa federasyon tarafından istenir.</a:t>
          </a:r>
          <a:endParaRPr lang="tr-TR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kern="1200"/>
            <a:t>Sağlanan belgeler incelendikten sonra sporcuya sınıflandırma için uygun saat ve gün verilir.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b="0" i="0" kern="1200" baseline="0"/>
            <a:t>Sınıflandırma günü sporcunun belgeleri değerlendirilir ve sporcu yalnızca sınıflandırmacıların olduğu bir odada fiziksel muayeneye katılır.</a:t>
          </a:r>
          <a:endParaRPr lang="tr-TR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kern="1200"/>
            <a:t>Sınıflandırma sonunda sınıfı ve statüsüyle beraber turnuvaya katılır.</a:t>
          </a:r>
        </a:p>
      </dsp:txBody>
      <dsp:txXfrm>
        <a:off x="0" y="782037"/>
        <a:ext cx="7846640" cy="307395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70732-D5B5-4B0E-AB33-854C37B19967}">
      <dsp:nvSpPr>
        <dsp:cNvPr id="0" name=""/>
        <dsp:cNvSpPr/>
      </dsp:nvSpPr>
      <dsp:spPr>
        <a:xfrm>
          <a:off x="0" y="59908"/>
          <a:ext cx="7846640" cy="6084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b="1" kern="1200"/>
            <a:t>Uluslararası Sınıflandırma ;</a:t>
          </a:r>
          <a:endParaRPr lang="tr-TR" sz="2600" kern="1200"/>
        </a:p>
      </dsp:txBody>
      <dsp:txXfrm>
        <a:off x="29700" y="89608"/>
        <a:ext cx="7787240" cy="549000"/>
      </dsp:txXfrm>
    </dsp:sp>
    <dsp:sp modelId="{DFA25D2D-6B3B-42D7-B12D-A472EFBED6F7}">
      <dsp:nvSpPr>
        <dsp:cNvPr id="0" name=""/>
        <dsp:cNvSpPr/>
      </dsp:nvSpPr>
      <dsp:spPr>
        <a:xfrm>
          <a:off x="0" y="743188"/>
          <a:ext cx="7846640" cy="6084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b="1" kern="1200"/>
            <a:t>Ulusal + Uluslararası</a:t>
          </a:r>
          <a:endParaRPr lang="tr-TR" sz="2600" kern="1200"/>
        </a:p>
      </dsp:txBody>
      <dsp:txXfrm>
        <a:off x="29700" y="772888"/>
        <a:ext cx="7787240" cy="549000"/>
      </dsp:txXfrm>
    </dsp:sp>
    <dsp:sp modelId="{062A7FB6-D944-4585-BA5B-3D4607330C68}">
      <dsp:nvSpPr>
        <dsp:cNvPr id="0" name=""/>
        <dsp:cNvSpPr/>
      </dsp:nvSpPr>
      <dsp:spPr>
        <a:xfrm>
          <a:off x="0" y="1351588"/>
          <a:ext cx="7846640" cy="258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131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b="0" i="0" kern="1200" baseline="0"/>
            <a:t>Sporcu, milli takıma seçilir.</a:t>
          </a:r>
          <a:endParaRPr lang="tr-T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kern="1200"/>
            <a:t>Milli takımda sporcunun tüm belgeleri İngilizceye çevrilir. Durumu ayrıntılı bir şekilde değerlendirilir ve belgeleri hazırlanır sisteme yüklenir.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b="0" i="0" kern="1200" baseline="0"/>
            <a:t>Baş sınıflandırmacı tarafından sınıflandırmanın zamanı federasyona bildirilir.</a:t>
          </a:r>
          <a:endParaRPr lang="tr-T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kern="1200"/>
            <a:t>Sınıflandırma günü, sporcu yanında tercümanı ile fiziksel muayene ve gerekli değerlendirmelerin yapılacağı sınıflandırma randevusuna girer.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b="0" i="0" kern="1200" baseline="0"/>
            <a:t>Yapılan değerlendirmenin ardından sınıfı ve statüsüyle beraber turnuvaya katılır.</a:t>
          </a:r>
          <a:endParaRPr lang="tr-TR" sz="2000" kern="1200"/>
        </a:p>
      </dsp:txBody>
      <dsp:txXfrm>
        <a:off x="0" y="1351588"/>
        <a:ext cx="7846640" cy="258336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2307E-0F31-4DF2-A8E8-73C142F0692F}">
      <dsp:nvSpPr>
        <dsp:cNvPr id="0" name=""/>
        <dsp:cNvSpPr/>
      </dsp:nvSpPr>
      <dsp:spPr>
        <a:xfrm>
          <a:off x="642717" y="567"/>
          <a:ext cx="3022577" cy="181354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5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 dirty="0"/>
            <a:t>Adalet ve dürüstlük</a:t>
          </a:r>
          <a:r>
            <a:rPr lang="tr-TR" sz="2500" kern="1200" dirty="0"/>
            <a:t>: Sporcuların engellerini olduğundan farklı göstermemesi gerekir.</a:t>
          </a:r>
        </a:p>
      </dsp:txBody>
      <dsp:txXfrm>
        <a:off x="642717" y="567"/>
        <a:ext cx="3022577" cy="1813546"/>
      </dsp:txXfrm>
    </dsp:sp>
    <dsp:sp modelId="{B568774D-0C12-42B9-AF89-4C7208DF2A79}">
      <dsp:nvSpPr>
        <dsp:cNvPr id="0" name=""/>
        <dsp:cNvSpPr/>
      </dsp:nvSpPr>
      <dsp:spPr>
        <a:xfrm>
          <a:off x="3967552" y="567"/>
          <a:ext cx="3022577" cy="181354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-27434"/>
                <a:lumOff val="-1895"/>
                <a:alphaOff val="0"/>
                <a:tint val="30000"/>
                <a:satMod val="300000"/>
              </a:schemeClr>
              <a:schemeClr val="accent5">
                <a:hueOff val="0"/>
                <a:satOff val="-27434"/>
                <a:lumOff val="-1895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/>
            <a:t>Gizlilik</a:t>
          </a:r>
          <a:r>
            <a:rPr lang="tr-TR" sz="2500" kern="1200"/>
            <a:t>: Sporcuların tıbbi bilgileri korunur.</a:t>
          </a:r>
          <a:endParaRPr lang="tr-TR" sz="2500" kern="1200" dirty="0"/>
        </a:p>
      </dsp:txBody>
      <dsp:txXfrm>
        <a:off x="3967552" y="567"/>
        <a:ext cx="3022577" cy="1813546"/>
      </dsp:txXfrm>
    </dsp:sp>
    <dsp:sp modelId="{C2E3321A-EF15-4BF8-A3F0-6170D9711BC7}">
      <dsp:nvSpPr>
        <dsp:cNvPr id="0" name=""/>
        <dsp:cNvSpPr/>
      </dsp:nvSpPr>
      <dsp:spPr>
        <a:xfrm>
          <a:off x="642717" y="2116371"/>
          <a:ext cx="3022577" cy="181354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-54867"/>
                <a:lumOff val="-3791"/>
                <a:alphaOff val="0"/>
                <a:tint val="30000"/>
                <a:satMod val="300000"/>
              </a:schemeClr>
              <a:schemeClr val="accent5">
                <a:hueOff val="0"/>
                <a:satOff val="-54867"/>
                <a:lumOff val="-3791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/>
            <a:t>Tutarlılık</a:t>
          </a:r>
          <a:r>
            <a:rPr lang="tr-TR" sz="2500" kern="1200"/>
            <a:t>: Tüm sporculara aynı standartlar uygulanır.</a:t>
          </a:r>
          <a:endParaRPr lang="tr-TR" sz="2500" kern="1200" dirty="0"/>
        </a:p>
      </dsp:txBody>
      <dsp:txXfrm>
        <a:off x="642717" y="2116371"/>
        <a:ext cx="3022577" cy="1813546"/>
      </dsp:txXfrm>
    </dsp:sp>
    <dsp:sp modelId="{B71759F6-AEB4-4A76-923D-1E5E7F117DAE}">
      <dsp:nvSpPr>
        <dsp:cNvPr id="0" name=""/>
        <dsp:cNvSpPr/>
      </dsp:nvSpPr>
      <dsp:spPr>
        <a:xfrm>
          <a:off x="3967552" y="2116371"/>
          <a:ext cx="3022577" cy="1813546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-82301"/>
                <a:lumOff val="-5686"/>
                <a:alphaOff val="0"/>
                <a:tint val="30000"/>
                <a:satMod val="300000"/>
              </a:schemeClr>
              <a:schemeClr val="accent5">
                <a:hueOff val="0"/>
                <a:satOff val="-82301"/>
                <a:lumOff val="-5686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b="1" kern="1200"/>
            <a:t>Saygı</a:t>
          </a:r>
          <a:r>
            <a:rPr lang="tr-TR" sz="2500" kern="1200"/>
            <a:t>: Sporcuların fiziksel ve psikolojik bütünlüğüne saygı duyulur.</a:t>
          </a:r>
          <a:endParaRPr lang="tr-TR" sz="2500" kern="1200" dirty="0"/>
        </a:p>
      </dsp:txBody>
      <dsp:txXfrm>
        <a:off x="3967552" y="2116371"/>
        <a:ext cx="3022577" cy="181354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7A261-0BB6-4007-8835-9BC7F3F15322}">
      <dsp:nvSpPr>
        <dsp:cNvPr id="0" name=""/>
        <dsp:cNvSpPr/>
      </dsp:nvSpPr>
      <dsp:spPr>
        <a:xfrm>
          <a:off x="0" y="95624"/>
          <a:ext cx="7485428" cy="6084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b="1" kern="1200"/>
            <a:t>Fair Play (Adil Oyun) ve Sınıflandırma</a:t>
          </a:r>
          <a:endParaRPr lang="tr-TR" sz="2600" kern="1200"/>
        </a:p>
      </dsp:txBody>
      <dsp:txXfrm>
        <a:off x="29700" y="125324"/>
        <a:ext cx="7426028" cy="549000"/>
      </dsp:txXfrm>
    </dsp:sp>
    <dsp:sp modelId="{8A9C9D23-D413-4398-A482-4495CA6D59B6}">
      <dsp:nvSpPr>
        <dsp:cNvPr id="0" name=""/>
        <dsp:cNvSpPr/>
      </dsp:nvSpPr>
      <dsp:spPr>
        <a:xfrm>
          <a:off x="0" y="704024"/>
          <a:ext cx="7485428" cy="3067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662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b="1" kern="1200"/>
            <a:t>Eşit şartlarda yarışma</a:t>
          </a:r>
          <a:r>
            <a:rPr lang="tr-TR" sz="2000" kern="1200"/>
            <a:t>: Tüm sporcuların engel durumuna göre adil şekilde gruplandırılması, oyunun sonucunun sadece performans ve taktiklere bağlı olmasını sağlar.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b="1" kern="1200"/>
            <a:t>Sporun ruhunu korur</a:t>
          </a:r>
          <a:r>
            <a:rPr lang="tr-TR" sz="2000" kern="1200"/>
            <a:t>: Avantaj elde etmek için engelini olduğundan farklı göstermek (intentional misrepresentation) fair play’e aykırıdır.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b="1" kern="1200"/>
            <a:t>Saygı ve dürüstlük</a:t>
          </a:r>
          <a:r>
            <a:rPr lang="tr-TR" sz="2000" kern="1200"/>
            <a:t>: Sporcu, antrenör ve sınıflandırma ekibinin ortak sorumluluğu; sürece dürüst yaklaşmaktır.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b="1" kern="1200"/>
            <a:t>Rekabeti teşvik eder</a:t>
          </a:r>
          <a:r>
            <a:rPr lang="tr-TR" sz="2000" kern="1200"/>
            <a:t>: Fair play sayesinde sporcular gerçek kapasitelerini ortaya koyar, bu da hem oyunun kalitesini hem de seyir zevkini artırır.</a:t>
          </a:r>
        </a:p>
      </dsp:txBody>
      <dsp:txXfrm>
        <a:off x="0" y="704024"/>
        <a:ext cx="7485428" cy="3067740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916CD-CE37-498C-A973-8C69965DE892}">
      <dsp:nvSpPr>
        <dsp:cNvPr id="0" name=""/>
        <dsp:cNvSpPr/>
      </dsp:nvSpPr>
      <dsp:spPr>
        <a:xfrm>
          <a:off x="0" y="104775"/>
          <a:ext cx="3929478" cy="22118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Sınıflandırma, World Para </a:t>
          </a:r>
          <a:r>
            <a:rPr lang="tr-TR" sz="2400" kern="1200" dirty="0" err="1"/>
            <a:t>Volley</a:t>
          </a:r>
          <a:r>
            <a:rPr lang="tr-TR" sz="2400" kern="1200" dirty="0"/>
            <a:t> tarafından yayınlanan kitapçık kaynak alınarak gerekli eğitim ve sertifikasyonu tamamlamış fizyoterapist veya doktorlar tarafından yapılır.</a:t>
          </a:r>
        </a:p>
      </dsp:txBody>
      <dsp:txXfrm>
        <a:off x="64783" y="169558"/>
        <a:ext cx="3799912" cy="2082278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6EACC-47A4-4AAF-94E8-D247B33A4C0E}">
      <dsp:nvSpPr>
        <dsp:cNvPr id="0" name=""/>
        <dsp:cNvSpPr/>
      </dsp:nvSpPr>
      <dsp:spPr>
        <a:xfrm>
          <a:off x="446457" y="0"/>
          <a:ext cx="2846093" cy="2846093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dk2">
                <a:alpha val="5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alpha val="5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700" b="1" kern="1200" dirty="0"/>
            <a:t>Uygun engellilik kriteri :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700" kern="1200" dirty="0"/>
            <a:t>Engel türü uygun mu?</a:t>
          </a:r>
          <a:r>
            <a:rPr lang="tr-TR" sz="2700" b="1" kern="1200" dirty="0"/>
            <a:t> </a:t>
          </a:r>
          <a:endParaRPr lang="tr-TR" sz="2700" kern="1200" dirty="0"/>
        </a:p>
      </dsp:txBody>
      <dsp:txXfrm>
        <a:off x="863258" y="416801"/>
        <a:ext cx="2012491" cy="2012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3C5A2-42D4-4113-941E-871186923EFB}">
      <dsp:nvSpPr>
        <dsp:cNvPr id="0" name=""/>
        <dsp:cNvSpPr/>
      </dsp:nvSpPr>
      <dsp:spPr>
        <a:xfrm>
          <a:off x="0" y="129147"/>
          <a:ext cx="8079664" cy="528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Dünya Sağlık Örgütüne göre hastalık/bozukluk, katılım kısıtlılığı:</a:t>
          </a:r>
          <a:endParaRPr lang="tr-TR" sz="2100" kern="1200"/>
        </a:p>
      </dsp:txBody>
      <dsp:txXfrm>
        <a:off x="25787" y="154934"/>
        <a:ext cx="8028090" cy="476681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19CF9-C1AC-43CB-A4DE-462E2A3EC4D1}">
      <dsp:nvSpPr>
        <dsp:cNvPr id="0" name=""/>
        <dsp:cNvSpPr/>
      </dsp:nvSpPr>
      <dsp:spPr>
        <a:xfrm>
          <a:off x="207089" y="0"/>
          <a:ext cx="2846092" cy="2846092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alpha val="5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alpha val="5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Minimum engellilik kriterleri : </a:t>
          </a:r>
          <a:r>
            <a:rPr lang="tr-TR" sz="2400" kern="1200" dirty="0"/>
            <a:t>Engel şiddeti oyunu etkileyecek kadar var mı?</a:t>
          </a:r>
        </a:p>
      </dsp:txBody>
      <dsp:txXfrm>
        <a:off x="623890" y="416801"/>
        <a:ext cx="2012490" cy="201249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2D48F-1CEB-407B-86ED-65659DDBC00A}">
      <dsp:nvSpPr>
        <dsp:cNvPr id="0" name=""/>
        <dsp:cNvSpPr/>
      </dsp:nvSpPr>
      <dsp:spPr>
        <a:xfrm>
          <a:off x="2496" y="583400"/>
          <a:ext cx="1980533" cy="118831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kern="1200" baseline="0" dirty="0"/>
            <a:t>Hipotoni (kas tonusu düşüklüğü)</a:t>
          </a:r>
          <a:endParaRPr lang="tr-TR" sz="1600" b="1" kern="1200" dirty="0"/>
        </a:p>
      </dsp:txBody>
      <dsp:txXfrm>
        <a:off x="2496" y="583400"/>
        <a:ext cx="1980533" cy="1188319"/>
      </dsp:txXfrm>
    </dsp:sp>
    <dsp:sp modelId="{650D52E1-D0A4-4251-9C4B-EAFF5A7B466D}">
      <dsp:nvSpPr>
        <dsp:cNvPr id="0" name=""/>
        <dsp:cNvSpPr/>
      </dsp:nvSpPr>
      <dsp:spPr>
        <a:xfrm>
          <a:off x="2181083" y="583400"/>
          <a:ext cx="1980533" cy="118831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kern="1200" baseline="0" dirty="0"/>
            <a:t>Ataksi (denge ve koordinasyon bozukluğu)</a:t>
          </a:r>
          <a:endParaRPr lang="tr-TR" sz="1600" b="1" kern="1200" dirty="0"/>
        </a:p>
      </dsp:txBody>
      <dsp:txXfrm>
        <a:off x="2181083" y="583400"/>
        <a:ext cx="1980533" cy="1188319"/>
      </dsp:txXfrm>
    </dsp:sp>
    <dsp:sp modelId="{EFA1F7F7-BA9F-4820-AF4F-62C8367F36BA}">
      <dsp:nvSpPr>
        <dsp:cNvPr id="0" name=""/>
        <dsp:cNvSpPr/>
      </dsp:nvSpPr>
      <dsp:spPr>
        <a:xfrm>
          <a:off x="4359669" y="583400"/>
          <a:ext cx="1980533" cy="118831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kern="1200" baseline="0" dirty="0"/>
            <a:t>Yüksek tansiyon / hipertansiyon</a:t>
          </a:r>
          <a:endParaRPr lang="tr-TR" sz="1600" b="1" kern="1200" dirty="0"/>
        </a:p>
      </dsp:txBody>
      <dsp:txXfrm>
        <a:off x="4359669" y="583400"/>
        <a:ext cx="1980533" cy="1188319"/>
      </dsp:txXfrm>
    </dsp:sp>
    <dsp:sp modelId="{40A2D331-01BA-47DB-AFCF-5BDC85B318D9}">
      <dsp:nvSpPr>
        <dsp:cNvPr id="0" name=""/>
        <dsp:cNvSpPr/>
      </dsp:nvSpPr>
      <dsp:spPr>
        <a:xfrm>
          <a:off x="6538256" y="583400"/>
          <a:ext cx="1980533" cy="118831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kern="1200" baseline="0" dirty="0"/>
            <a:t>Bel ağrısı / sırt ağrısı (</a:t>
          </a:r>
          <a:r>
            <a:rPr lang="tr-TR" sz="1600" b="1" i="0" kern="1200" baseline="0" dirty="0" err="1"/>
            <a:t>low</a:t>
          </a:r>
          <a:r>
            <a:rPr lang="tr-TR" sz="1600" b="1" i="0" kern="1200" baseline="0" dirty="0"/>
            <a:t> </a:t>
          </a:r>
          <a:r>
            <a:rPr lang="tr-TR" sz="1600" b="1" i="0" kern="1200" baseline="0" dirty="0" err="1"/>
            <a:t>back</a:t>
          </a:r>
          <a:r>
            <a:rPr lang="tr-TR" sz="1600" b="1" i="0" kern="1200" baseline="0" dirty="0"/>
            <a:t> </a:t>
          </a:r>
          <a:r>
            <a:rPr lang="tr-TR" sz="1600" b="1" i="0" kern="1200" baseline="0" dirty="0" err="1"/>
            <a:t>pain</a:t>
          </a:r>
          <a:r>
            <a:rPr lang="tr-TR" sz="1600" b="1" i="0" kern="1200" baseline="0" dirty="0"/>
            <a:t>)</a:t>
          </a:r>
          <a:endParaRPr lang="tr-TR" sz="1600" b="1" kern="1200" dirty="0"/>
        </a:p>
      </dsp:txBody>
      <dsp:txXfrm>
        <a:off x="6538256" y="583400"/>
        <a:ext cx="1980533" cy="1188319"/>
      </dsp:txXfrm>
    </dsp:sp>
    <dsp:sp modelId="{9123B490-12A6-419E-80CA-8D3225557D6B}">
      <dsp:nvSpPr>
        <dsp:cNvPr id="0" name=""/>
        <dsp:cNvSpPr/>
      </dsp:nvSpPr>
      <dsp:spPr>
        <a:xfrm>
          <a:off x="2496" y="1969773"/>
          <a:ext cx="1980533" cy="135756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kern="1200" baseline="0" dirty="0" err="1"/>
            <a:t>Herni</a:t>
          </a:r>
          <a:r>
            <a:rPr lang="tr-TR" sz="1600" b="1" i="0" kern="1200" baseline="0" dirty="0"/>
            <a:t> (fıtık)</a:t>
          </a:r>
          <a:endParaRPr lang="tr-TR" sz="1600" b="1" kern="1200" dirty="0"/>
        </a:p>
      </dsp:txBody>
      <dsp:txXfrm>
        <a:off x="2496" y="1969773"/>
        <a:ext cx="1980533" cy="1357560"/>
      </dsp:txXfrm>
    </dsp:sp>
    <dsp:sp modelId="{50525B22-E233-46EC-B704-7213391F2936}">
      <dsp:nvSpPr>
        <dsp:cNvPr id="0" name=""/>
        <dsp:cNvSpPr/>
      </dsp:nvSpPr>
      <dsp:spPr>
        <a:xfrm>
          <a:off x="2181083" y="1969773"/>
          <a:ext cx="1980533" cy="135756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kern="1200" baseline="0" dirty="0"/>
            <a:t>Diğer geçici sağlık sorunları (oyun performansını geçici etkileyen ama kalıcı engel oluşturmayan durumlar)</a:t>
          </a:r>
          <a:endParaRPr lang="tr-TR" sz="1600" b="1" kern="1200" dirty="0"/>
        </a:p>
      </dsp:txBody>
      <dsp:txXfrm>
        <a:off x="2181083" y="1969773"/>
        <a:ext cx="1980533" cy="1357560"/>
      </dsp:txXfrm>
    </dsp:sp>
    <dsp:sp modelId="{1C31E74F-2CCE-4634-A377-246797B8714A}">
      <dsp:nvSpPr>
        <dsp:cNvPr id="0" name=""/>
        <dsp:cNvSpPr/>
      </dsp:nvSpPr>
      <dsp:spPr>
        <a:xfrm>
          <a:off x="4359669" y="1969773"/>
          <a:ext cx="1980533" cy="135756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Diz cerrahileri (Sonrasında fizik tedavi almamak sonucu meydana gelen kısıtlılıklar)</a:t>
          </a:r>
        </a:p>
      </dsp:txBody>
      <dsp:txXfrm>
        <a:off x="4359669" y="1969773"/>
        <a:ext cx="1980533" cy="1357560"/>
      </dsp:txXfrm>
    </dsp:sp>
    <dsp:sp modelId="{9485C0BE-7844-4B8F-8A4D-7534CFE25200}">
      <dsp:nvSpPr>
        <dsp:cNvPr id="0" name=""/>
        <dsp:cNvSpPr/>
      </dsp:nvSpPr>
      <dsp:spPr>
        <a:xfrm>
          <a:off x="6538256" y="1969773"/>
          <a:ext cx="1980533" cy="135756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Omurga eğrilikleri</a:t>
          </a:r>
          <a:endParaRPr lang="tr-TR" sz="1400" b="1" kern="1200" dirty="0"/>
        </a:p>
      </dsp:txBody>
      <dsp:txXfrm>
        <a:off x="6538256" y="1969773"/>
        <a:ext cx="1980533" cy="1357560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32B5E-6E75-44E4-87AA-A68546B050B4}">
      <dsp:nvSpPr>
        <dsp:cNvPr id="0" name=""/>
        <dsp:cNvSpPr/>
      </dsp:nvSpPr>
      <dsp:spPr>
        <a:xfrm>
          <a:off x="0" y="1579"/>
          <a:ext cx="388843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05AC0-5E46-48F6-8A42-5785929EC08B}">
      <dsp:nvSpPr>
        <dsp:cNvPr id="0" name=""/>
        <dsp:cNvSpPr/>
      </dsp:nvSpPr>
      <dsp:spPr>
        <a:xfrm>
          <a:off x="0" y="1579"/>
          <a:ext cx="3888432" cy="53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Azalmış kas gücü</a:t>
          </a:r>
        </a:p>
      </dsp:txBody>
      <dsp:txXfrm>
        <a:off x="0" y="1579"/>
        <a:ext cx="3888432" cy="538620"/>
      </dsp:txXfrm>
    </dsp:sp>
    <dsp:sp modelId="{B74DCC7E-9A4E-499F-8728-6F5880F0E776}">
      <dsp:nvSpPr>
        <dsp:cNvPr id="0" name=""/>
        <dsp:cNvSpPr/>
      </dsp:nvSpPr>
      <dsp:spPr>
        <a:xfrm>
          <a:off x="0" y="540200"/>
          <a:ext cx="388843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B65B7-22E9-4945-9410-7A101E5BC773}">
      <dsp:nvSpPr>
        <dsp:cNvPr id="0" name=""/>
        <dsp:cNvSpPr/>
      </dsp:nvSpPr>
      <dsp:spPr>
        <a:xfrm>
          <a:off x="0" y="540200"/>
          <a:ext cx="3888432" cy="53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Pasif hareket aralığının azalması</a:t>
          </a:r>
        </a:p>
      </dsp:txBody>
      <dsp:txXfrm>
        <a:off x="0" y="540200"/>
        <a:ext cx="3888432" cy="538620"/>
      </dsp:txXfrm>
    </dsp:sp>
    <dsp:sp modelId="{FC248F6F-9139-45CB-A80F-27CB66FBCD04}">
      <dsp:nvSpPr>
        <dsp:cNvPr id="0" name=""/>
        <dsp:cNvSpPr/>
      </dsp:nvSpPr>
      <dsp:spPr>
        <a:xfrm>
          <a:off x="0" y="1078821"/>
          <a:ext cx="388843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629DD-CED4-49BA-A453-A1D3D66AE0F0}">
      <dsp:nvSpPr>
        <dsp:cNvPr id="0" name=""/>
        <dsp:cNvSpPr/>
      </dsp:nvSpPr>
      <dsp:spPr>
        <a:xfrm>
          <a:off x="0" y="1078821"/>
          <a:ext cx="3888432" cy="53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/>
            <a:t>Bacak uzunluğu farkı</a:t>
          </a:r>
        </a:p>
      </dsp:txBody>
      <dsp:txXfrm>
        <a:off x="0" y="1078821"/>
        <a:ext cx="3888432" cy="538620"/>
      </dsp:txXfrm>
    </dsp:sp>
    <dsp:sp modelId="{7516C247-2564-47D4-9F87-1B22C3A81B24}">
      <dsp:nvSpPr>
        <dsp:cNvPr id="0" name=""/>
        <dsp:cNvSpPr/>
      </dsp:nvSpPr>
      <dsp:spPr>
        <a:xfrm>
          <a:off x="0" y="1617442"/>
          <a:ext cx="388843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B5519-8DBF-4AAE-93F9-6E7AE633B58D}">
      <dsp:nvSpPr>
        <dsp:cNvPr id="0" name=""/>
        <dsp:cNvSpPr/>
      </dsp:nvSpPr>
      <dsp:spPr>
        <a:xfrm>
          <a:off x="0" y="1617442"/>
          <a:ext cx="3888432" cy="53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/>
            <a:t>Uzuv eksikliği</a:t>
          </a:r>
        </a:p>
      </dsp:txBody>
      <dsp:txXfrm>
        <a:off x="0" y="1617442"/>
        <a:ext cx="3888432" cy="538620"/>
      </dsp:txXfrm>
    </dsp:sp>
    <dsp:sp modelId="{2E62B024-EE21-4C2C-AC3E-03C7EF2AE5C4}">
      <dsp:nvSpPr>
        <dsp:cNvPr id="0" name=""/>
        <dsp:cNvSpPr/>
      </dsp:nvSpPr>
      <dsp:spPr>
        <a:xfrm>
          <a:off x="0" y="2156062"/>
          <a:ext cx="388843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817E1-39E3-43A6-B861-4F858C54CFBC}">
      <dsp:nvSpPr>
        <dsp:cNvPr id="0" name=""/>
        <dsp:cNvSpPr/>
      </dsp:nvSpPr>
      <dsp:spPr>
        <a:xfrm>
          <a:off x="0" y="2156062"/>
          <a:ext cx="3888432" cy="53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 err="1"/>
            <a:t>Atetoz</a:t>
          </a:r>
          <a:endParaRPr lang="tr-TR" sz="2300" kern="1200" dirty="0"/>
        </a:p>
      </dsp:txBody>
      <dsp:txXfrm>
        <a:off x="0" y="2156062"/>
        <a:ext cx="3888432" cy="538620"/>
      </dsp:txXfrm>
    </dsp:sp>
    <dsp:sp modelId="{64C562F3-5854-4832-B668-042553911D60}">
      <dsp:nvSpPr>
        <dsp:cNvPr id="0" name=""/>
        <dsp:cNvSpPr/>
      </dsp:nvSpPr>
      <dsp:spPr>
        <a:xfrm>
          <a:off x="0" y="2694683"/>
          <a:ext cx="388843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81EC8-85E1-423C-8021-B16C96DA4B5F}">
      <dsp:nvSpPr>
        <dsp:cNvPr id="0" name=""/>
        <dsp:cNvSpPr/>
      </dsp:nvSpPr>
      <dsp:spPr>
        <a:xfrm>
          <a:off x="0" y="2694683"/>
          <a:ext cx="3888432" cy="538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kern="1200" dirty="0" err="1"/>
            <a:t>Hipertoni</a:t>
          </a:r>
          <a:endParaRPr lang="tr-TR" sz="2300" kern="1200" dirty="0"/>
        </a:p>
      </dsp:txBody>
      <dsp:txXfrm>
        <a:off x="0" y="2694683"/>
        <a:ext cx="3888432" cy="538620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8E7BE-5945-4C87-89CF-B0B6518350AB}">
      <dsp:nvSpPr>
        <dsp:cNvPr id="0" name=""/>
        <dsp:cNvSpPr/>
      </dsp:nvSpPr>
      <dsp:spPr>
        <a:xfrm>
          <a:off x="0" y="196492"/>
          <a:ext cx="5315948" cy="79531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900" kern="1200" dirty="0"/>
            <a:t>Medikal belgeler incelenir. Sınıflandırmacılar sporculara engellerine göre bazı fiziksel muayeneler yapar. </a:t>
          </a:r>
        </a:p>
      </dsp:txBody>
      <dsp:txXfrm>
        <a:off x="38824" y="235316"/>
        <a:ext cx="5238300" cy="717665"/>
      </dsp:txXfrm>
    </dsp:sp>
    <dsp:sp modelId="{4B342B95-CD46-47E5-9304-92FF29AA4259}">
      <dsp:nvSpPr>
        <dsp:cNvPr id="0" name=""/>
        <dsp:cNvSpPr/>
      </dsp:nvSpPr>
      <dsp:spPr>
        <a:xfrm>
          <a:off x="0" y="991805"/>
          <a:ext cx="5315948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78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kern="1200" dirty="0"/>
            <a:t>*kas kuvveti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kern="1200" dirty="0"/>
            <a:t>*refleks muayenesi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kern="1200" dirty="0"/>
            <a:t>*pasif eklem açıklığı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kern="1200" dirty="0"/>
            <a:t>*</a:t>
          </a:r>
          <a:r>
            <a:rPr lang="tr-TR" sz="2000" kern="1200" dirty="0" err="1"/>
            <a:t>spastisite</a:t>
          </a:r>
          <a:r>
            <a:rPr lang="tr-TR" sz="2000" kern="1200" dirty="0"/>
            <a:t> testi </a:t>
          </a:r>
        </a:p>
      </dsp:txBody>
      <dsp:txXfrm>
        <a:off x="0" y="991805"/>
        <a:ext cx="5315948" cy="1318590"/>
      </dsp:txXfrm>
    </dsp:sp>
    <dsp:sp modelId="{6E2F8966-4467-4E2C-A070-F91B21A3BCD0}">
      <dsp:nvSpPr>
        <dsp:cNvPr id="0" name=""/>
        <dsp:cNvSpPr/>
      </dsp:nvSpPr>
      <dsp:spPr>
        <a:xfrm>
          <a:off x="0" y="2310395"/>
          <a:ext cx="5315948" cy="485153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accen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 dirty="0"/>
            <a:t>*mezura ile bazı ölçümler</a:t>
          </a:r>
        </a:p>
      </dsp:txBody>
      <dsp:txXfrm>
        <a:off x="23683" y="2334078"/>
        <a:ext cx="5268582" cy="437787"/>
      </dsp:txXfrm>
    </dsp:sp>
    <dsp:sp modelId="{4CFE3A54-FFCC-4E4F-979C-3E994E38749C}">
      <dsp:nvSpPr>
        <dsp:cNvPr id="0" name=""/>
        <dsp:cNvSpPr/>
      </dsp:nvSpPr>
      <dsp:spPr>
        <a:xfrm>
          <a:off x="0" y="2795549"/>
          <a:ext cx="5315948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781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000" kern="1200" dirty="0"/>
            <a:t>Sınıflandırma burada sonlanmaz. Sporcuların uygun olduğu sınıfta antrenman ve maçlar sırasında izlenerek saha içindeki durumu da gözlenerek sınıflandırma tamamlanmaya çalışılır.</a:t>
          </a:r>
        </a:p>
      </dsp:txBody>
      <dsp:txXfrm>
        <a:off x="0" y="2795549"/>
        <a:ext cx="5315948" cy="1184040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72108-7C7D-4A6C-A2AA-B4A17E21B526}">
      <dsp:nvSpPr>
        <dsp:cNvPr id="0" name=""/>
        <dsp:cNvSpPr/>
      </dsp:nvSpPr>
      <dsp:spPr>
        <a:xfrm>
          <a:off x="3352294" y="572"/>
          <a:ext cx="5028440" cy="2232528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b="1" kern="1200" dirty="0"/>
            <a:t>VS1:</a:t>
          </a:r>
          <a:r>
            <a:rPr lang="tr-TR" sz="1800" kern="1200" dirty="0"/>
            <a:t> Daha belirgin engeli olan sporcular (ör. üst bacak amputasyonu, ciddi kas gücü kaybı, eklem sertliği).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800" b="1" kern="1200" dirty="0"/>
            <a:t>VS2:</a:t>
          </a:r>
          <a:r>
            <a:rPr lang="tr-TR" sz="1800" kern="1200" dirty="0"/>
            <a:t> Daha hafif engeli olan sporcular (ör. tek ayak bileği hareket kısıtlılığı, hafif kas kaybı).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200" kern="1200" dirty="0"/>
        </a:p>
      </dsp:txBody>
      <dsp:txXfrm>
        <a:off x="3352294" y="279638"/>
        <a:ext cx="4191242" cy="1674396"/>
      </dsp:txXfrm>
    </dsp:sp>
    <dsp:sp modelId="{5E7984D8-C7DB-40D9-BBF7-622E3E09BC48}">
      <dsp:nvSpPr>
        <dsp:cNvPr id="0" name=""/>
        <dsp:cNvSpPr/>
      </dsp:nvSpPr>
      <dsp:spPr>
        <a:xfrm>
          <a:off x="0" y="216022"/>
          <a:ext cx="3352294" cy="180162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700" b="1" kern="1200" dirty="0"/>
            <a:t>Oturarak voleybolda 2 temel spor sınıf vardır: </a:t>
          </a:r>
          <a:r>
            <a:rPr lang="tr-TR" sz="1700" kern="1200" dirty="0"/>
            <a:t>Sporcunun hangi kategoride oynayacağını belirler.</a:t>
          </a:r>
        </a:p>
        <a:p>
          <a:pPr marL="0"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kern="1200" dirty="0"/>
        </a:p>
      </dsp:txBody>
      <dsp:txXfrm>
        <a:off x="87948" y="303970"/>
        <a:ext cx="3176398" cy="1625731"/>
      </dsp:txXfrm>
    </dsp:sp>
    <dsp:sp modelId="{200A01AB-4818-4D1C-9FE4-2364D74209F4}">
      <dsp:nvSpPr>
        <dsp:cNvPr id="0" name=""/>
        <dsp:cNvSpPr/>
      </dsp:nvSpPr>
      <dsp:spPr>
        <a:xfrm>
          <a:off x="3352294" y="2456353"/>
          <a:ext cx="5028440" cy="2232528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1" kern="1200" dirty="0"/>
            <a:t>New (N):</a:t>
          </a:r>
          <a:r>
            <a:rPr lang="tr-TR" sz="1400" kern="1200" dirty="0"/>
            <a:t> İlk kez sınıflandırmaya giren sporcu.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1" kern="1200" dirty="0" err="1"/>
            <a:t>Confirmed</a:t>
          </a:r>
          <a:r>
            <a:rPr lang="tr-TR" sz="1400" b="1" kern="1200" dirty="0"/>
            <a:t> (C):</a:t>
          </a:r>
          <a:r>
            <a:rPr lang="tr-TR" sz="1400" kern="1200" dirty="0"/>
            <a:t> Engel türü ve etkisi </a:t>
          </a:r>
          <a:r>
            <a:rPr lang="tr-TR" sz="1400" b="1" kern="1200" dirty="0"/>
            <a:t>kalıcı ve değişmez</a:t>
          </a:r>
          <a:r>
            <a:rPr lang="tr-TR" sz="1400" kern="1200" dirty="0"/>
            <a:t> → tekrar sınıflandırmaya gerek yok.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1" kern="1200" dirty="0" err="1"/>
            <a:t>Review</a:t>
          </a:r>
          <a:r>
            <a:rPr lang="tr-TR" sz="1400" b="1" kern="1200" dirty="0"/>
            <a:t> (R):</a:t>
          </a:r>
          <a:r>
            <a:rPr lang="tr-TR" sz="1400" kern="1200" dirty="0"/>
            <a:t> Engel durumu değişebilir (ör. yeni spora başlamış, büyüme çağında, ya da engeli ilerleyici). Gelecekte tekrar sınıflandırmaya girer.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400" b="1" kern="1200" dirty="0" err="1"/>
            <a:t>Fixed</a:t>
          </a:r>
          <a:r>
            <a:rPr lang="tr-TR" sz="1400" b="1" kern="1200" dirty="0"/>
            <a:t> </a:t>
          </a:r>
          <a:r>
            <a:rPr lang="tr-TR" sz="1400" b="1" kern="1200" dirty="0" err="1"/>
            <a:t>Review</a:t>
          </a:r>
          <a:r>
            <a:rPr lang="tr-TR" sz="1400" b="1" kern="1200" dirty="0"/>
            <a:t> </a:t>
          </a:r>
          <a:r>
            <a:rPr lang="tr-TR" sz="1400" b="1" kern="1200" dirty="0" err="1"/>
            <a:t>Date</a:t>
          </a:r>
          <a:r>
            <a:rPr lang="tr-TR" sz="1400" b="1" kern="1200" dirty="0"/>
            <a:t> (FRD):</a:t>
          </a:r>
          <a:r>
            <a:rPr lang="tr-TR" sz="1400" kern="1200" dirty="0"/>
            <a:t> Belli bir tarihten sonra tekrar değerlendirmeye girecek.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r-TR" sz="1200" kern="1200" dirty="0"/>
        </a:p>
      </dsp:txBody>
      <dsp:txXfrm>
        <a:off x="3352294" y="2735419"/>
        <a:ext cx="4191242" cy="1674396"/>
      </dsp:txXfrm>
    </dsp:sp>
    <dsp:sp modelId="{0BDA04EC-79B7-4FCB-B0FA-6CD219D63534}">
      <dsp:nvSpPr>
        <dsp:cNvPr id="0" name=""/>
        <dsp:cNvSpPr/>
      </dsp:nvSpPr>
      <dsp:spPr>
        <a:xfrm>
          <a:off x="0" y="2664291"/>
          <a:ext cx="3352294" cy="181665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700" b="1" kern="1200" dirty="0"/>
            <a:t>Spor Sınıfı Statüsü (</a:t>
          </a:r>
          <a:r>
            <a:rPr lang="tr-TR" sz="1700" b="1" kern="1200" dirty="0" err="1"/>
            <a:t>Sport</a:t>
          </a:r>
          <a:r>
            <a:rPr lang="tr-TR" sz="1700" b="1" kern="1200" dirty="0"/>
            <a:t> Class </a:t>
          </a:r>
          <a:r>
            <a:rPr lang="tr-TR" sz="1700" b="1" kern="1200" dirty="0" err="1"/>
            <a:t>Status</a:t>
          </a:r>
          <a:r>
            <a:rPr lang="tr-TR" sz="1700" b="1" kern="1200" dirty="0"/>
            <a:t>)</a:t>
          </a:r>
          <a:endParaRPr lang="tr-TR" sz="1700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1700" b="0" kern="1200" dirty="0"/>
            <a:t>Bu sınıfın kalıcı mı yoksa tekrar değerlendirilecek mi olduğunu gösterir.</a:t>
          </a:r>
          <a:r>
            <a:rPr lang="tr-TR" sz="1700" b="1" kern="1200" dirty="0"/>
            <a:t> S</a:t>
          </a:r>
          <a:r>
            <a:rPr lang="tr-TR" sz="1700" kern="1200" dirty="0"/>
            <a:t>porcunun sınıfının </a:t>
          </a:r>
          <a:r>
            <a:rPr lang="tr-TR" sz="1700" b="1" kern="1200" dirty="0"/>
            <a:t>kesinleşme durumunu</a:t>
          </a:r>
          <a:r>
            <a:rPr lang="tr-TR" sz="1700" kern="1200" dirty="0"/>
            <a:t> gösterir:</a:t>
          </a:r>
        </a:p>
      </dsp:txBody>
      <dsp:txXfrm>
        <a:off x="88682" y="2752973"/>
        <a:ext cx="3174930" cy="1639288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A5BFE-CC22-431E-BA99-F9A7E2A084FE}">
      <dsp:nvSpPr>
        <dsp:cNvPr id="0" name=""/>
        <dsp:cNvSpPr/>
      </dsp:nvSpPr>
      <dsp:spPr>
        <a:xfrm>
          <a:off x="0" y="4263"/>
          <a:ext cx="7637292" cy="1248342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0" kern="1200" baseline="0" dirty="0"/>
            <a:t>Doğruluk ve işbirliği:</a:t>
          </a:r>
          <a:r>
            <a:rPr lang="tr-TR" sz="2000" b="0" i="0" kern="1200" baseline="0" dirty="0"/>
            <a:t> Sporcu (ve destek ekibi) değerlendirme için gereken tıbbi bilgileri eksiksiz sunmak, sınıflandırma talimatlarına uymak zorundadır; uymamak oturumun askıya alınmasına kadar gider.</a:t>
          </a:r>
          <a:endParaRPr lang="tr-TR" sz="2000" kern="1200" dirty="0"/>
        </a:p>
      </dsp:txBody>
      <dsp:txXfrm>
        <a:off x="60939" y="65202"/>
        <a:ext cx="7515414" cy="1126464"/>
      </dsp:txXfrm>
    </dsp:sp>
    <dsp:sp modelId="{040A47A8-ECA5-43A8-A20A-A7D3457BC7D2}">
      <dsp:nvSpPr>
        <dsp:cNvPr id="0" name=""/>
        <dsp:cNvSpPr/>
      </dsp:nvSpPr>
      <dsp:spPr>
        <a:xfrm>
          <a:off x="0" y="1310205"/>
          <a:ext cx="7637292" cy="1051465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0" kern="1200" baseline="0" dirty="0"/>
            <a:t>Tarafsız ve adil süreç:</a:t>
          </a:r>
          <a:r>
            <a:rPr lang="tr-TR" sz="2000" b="0" i="0" kern="1200" baseline="0" dirty="0"/>
            <a:t> Panel, oturumu adil biçimde yürütemiyorsa (ör. sporcu makul talimatlara uymuyor, verilen bilgi/tutumla mevcut bilgiler tutarsız) oturumu askıya alabilir. </a:t>
          </a:r>
          <a:endParaRPr lang="tr-TR" sz="2000" kern="1200" dirty="0"/>
        </a:p>
      </dsp:txBody>
      <dsp:txXfrm>
        <a:off x="51328" y="1361533"/>
        <a:ext cx="7534636" cy="948809"/>
      </dsp:txXfrm>
    </dsp:sp>
    <dsp:sp modelId="{A7C8C8CE-2288-49CE-8607-C3A084CF25AD}">
      <dsp:nvSpPr>
        <dsp:cNvPr id="0" name=""/>
        <dsp:cNvSpPr/>
      </dsp:nvSpPr>
      <dsp:spPr>
        <a:xfrm>
          <a:off x="0" y="2419271"/>
          <a:ext cx="7637292" cy="144348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i="0" kern="1200" baseline="0"/>
            <a:t>Gizlilik ve veri koruma:</a:t>
          </a:r>
          <a:r>
            <a:rPr lang="tr-TR" sz="2000" b="0" i="0" kern="1200" baseline="0"/>
            <a:t> Sınıflandırma verileri yalnızca gerekli olduğu kadar işlenir; mümkün olduğunda </a:t>
          </a:r>
          <a:r>
            <a:rPr lang="tr-TR" sz="2000" b="1" i="0" kern="1200" baseline="0"/>
            <a:t>sporcu rızası</a:t>
          </a:r>
          <a:r>
            <a:rPr lang="tr-TR" sz="2000" b="0" i="0" kern="1200" baseline="0"/>
            <a:t> alınır; güvenli şekilde saklanır; makul süre saklanır; sporcuya </a:t>
          </a:r>
          <a:r>
            <a:rPr lang="tr-TR" sz="2000" b="1" i="0" kern="1200" baseline="0"/>
            <a:t>erişim/düzeltme/silme</a:t>
          </a:r>
          <a:r>
            <a:rPr lang="tr-TR" sz="2000" b="0" i="0" kern="1200" baseline="0"/>
            <a:t> hakları bildirilir; yayımlanan tek liste </a:t>
          </a:r>
          <a:r>
            <a:rPr lang="tr-TR" sz="2000" b="1" i="0" kern="1200" baseline="0"/>
            <a:t>Master List</a:t>
          </a:r>
          <a:r>
            <a:rPr lang="tr-TR" sz="2000" b="0" i="0" kern="1200" baseline="0"/>
            <a:t>tir (ad, ülke, sınıf, statü).</a:t>
          </a:r>
          <a:endParaRPr lang="tr-TR" sz="2000" kern="1200"/>
        </a:p>
      </dsp:txBody>
      <dsp:txXfrm>
        <a:off x="70465" y="2489736"/>
        <a:ext cx="7496362" cy="1302557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AD8A3A-E23E-490A-B2EA-0F9F8A5CE504}">
      <dsp:nvSpPr>
        <dsp:cNvPr id="0" name=""/>
        <dsp:cNvSpPr/>
      </dsp:nvSpPr>
      <dsp:spPr>
        <a:xfrm>
          <a:off x="0" y="3248"/>
          <a:ext cx="7380098" cy="10670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i="0" kern="1200" baseline="0" dirty="0"/>
            <a:t>Sporcu, değerlendirme sırasında veya sınıf aldıktan sonra bilerek (fiille ya da ihmalle) beceri/yeteneklerini ve/veya uygun engelinin derece/doğasını yanlış yansıtıyorsa disiplin ihlalidir.</a:t>
          </a:r>
          <a:endParaRPr lang="tr-TR" sz="1900" kern="1200" dirty="0"/>
        </a:p>
      </dsp:txBody>
      <dsp:txXfrm>
        <a:off x="52089" y="55337"/>
        <a:ext cx="7275920" cy="962862"/>
      </dsp:txXfrm>
    </dsp:sp>
    <dsp:sp modelId="{46F8F6ED-3787-4F25-850A-C9FC05FEB62D}">
      <dsp:nvSpPr>
        <dsp:cNvPr id="0" name=""/>
        <dsp:cNvSpPr/>
      </dsp:nvSpPr>
      <dsp:spPr>
        <a:xfrm>
          <a:off x="0" y="1125009"/>
          <a:ext cx="7380098" cy="10670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i="0" kern="1200" baseline="0" dirty="0"/>
            <a:t>Suça ortaklık : </a:t>
          </a:r>
          <a:r>
            <a:rPr lang="tr-TR" sz="1900" i="0" kern="1200" baseline="0" dirty="0"/>
            <a:t>Sporcu veya sporcu destek personelinin (antrenör, </a:t>
          </a:r>
          <a:r>
            <a:rPr lang="tr-TR" sz="1900" i="0" kern="1200" baseline="0" dirty="0" err="1"/>
            <a:t>fizyo</a:t>
          </a:r>
          <a:r>
            <a:rPr lang="tr-TR" sz="1900" i="0" kern="1200" baseline="0" dirty="0"/>
            <a:t> vb.) </a:t>
          </a:r>
          <a:r>
            <a:rPr lang="tr-TR" sz="1900" kern="1200" dirty="0"/>
            <a:t>bu konuda sporcuya</a:t>
          </a:r>
          <a:r>
            <a:rPr lang="tr-TR" sz="1900" i="0" kern="1200" baseline="0" dirty="0"/>
            <a:t> yardım etmesi, örtbas etmesi ya da süreci sabote etmesi de disiplin ihlalidir. </a:t>
          </a:r>
          <a:endParaRPr lang="tr-TR" sz="1900" kern="1200" dirty="0"/>
        </a:p>
      </dsp:txBody>
      <dsp:txXfrm>
        <a:off x="52089" y="1177098"/>
        <a:ext cx="7275920" cy="962862"/>
      </dsp:txXfrm>
    </dsp:sp>
    <dsp:sp modelId="{35F5B214-47F0-4619-A914-81450BD0A47C}">
      <dsp:nvSpPr>
        <dsp:cNvPr id="0" name=""/>
        <dsp:cNvSpPr/>
      </dsp:nvSpPr>
      <dsp:spPr>
        <a:xfrm>
          <a:off x="0" y="2246769"/>
          <a:ext cx="7380098" cy="10670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1" i="0" kern="1200" baseline="0"/>
            <a:t>Süreç: </a:t>
          </a:r>
          <a:r>
            <a:rPr lang="tr-TR" sz="1900" kern="1200"/>
            <a:t>Böyle bir </a:t>
          </a:r>
          <a:r>
            <a:rPr lang="tr-TR" sz="1900" i="0" kern="1200" baseline="0"/>
            <a:t> iddia olduğunda WPV bir duruşma yapar ve bir suç olup olmadığına ve verilecek cezaya karar verir.</a:t>
          </a:r>
          <a:endParaRPr lang="tr-TR" sz="1900" kern="1200"/>
        </a:p>
      </dsp:txBody>
      <dsp:txXfrm>
        <a:off x="52089" y="2298858"/>
        <a:ext cx="7275920" cy="962862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F4C6E-1E80-4757-A179-3B3192A3A1FD}">
      <dsp:nvSpPr>
        <dsp:cNvPr id="0" name=""/>
        <dsp:cNvSpPr/>
      </dsp:nvSpPr>
      <dsp:spPr>
        <a:xfrm>
          <a:off x="0" y="85620"/>
          <a:ext cx="8075240" cy="728766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i="0" kern="1200" baseline="0" dirty="0"/>
            <a:t>Bilinçli olarak performansı düşürmek</a:t>
          </a:r>
          <a:r>
            <a:rPr lang="tr-TR" sz="1800" b="0" i="0" kern="1200" baseline="0" dirty="0"/>
            <a:t>: </a:t>
          </a:r>
          <a:r>
            <a:rPr lang="tr-TR" sz="1800" b="0" i="0" kern="1200" baseline="0" dirty="0" err="1"/>
            <a:t>Kassal</a:t>
          </a:r>
          <a:r>
            <a:rPr lang="tr-TR" sz="1800" b="0" i="0" kern="1200" baseline="0" dirty="0"/>
            <a:t> testlerde kuvveti olduğundan az göstermek; saha içi gözlemde özellikle az hareket etmek.</a:t>
          </a:r>
          <a:endParaRPr lang="tr-TR" sz="1800" kern="1200" dirty="0"/>
        </a:p>
      </dsp:txBody>
      <dsp:txXfrm>
        <a:off x="35575" y="121195"/>
        <a:ext cx="8004090" cy="657616"/>
      </dsp:txXfrm>
    </dsp:sp>
    <dsp:sp modelId="{712711CA-1B4B-4AA6-9964-4DDBAF64BE02}">
      <dsp:nvSpPr>
        <dsp:cNvPr id="0" name=""/>
        <dsp:cNvSpPr/>
      </dsp:nvSpPr>
      <dsp:spPr>
        <a:xfrm>
          <a:off x="0" y="866226"/>
          <a:ext cx="8075240" cy="100693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i="0" kern="1200" baseline="0" dirty="0"/>
            <a:t>Bilgi saklamak/yanlış beyan</a:t>
          </a:r>
          <a:r>
            <a:rPr lang="tr-TR" sz="1800" b="0" i="0" kern="1200" baseline="0" dirty="0"/>
            <a:t>: Tıbbi durumdaki herhangi bir </a:t>
          </a:r>
          <a:r>
            <a:rPr lang="tr-TR" sz="1800" b="1" i="0" kern="1200" baseline="0" dirty="0" err="1"/>
            <a:t>iyileşmey</a:t>
          </a:r>
          <a:r>
            <a:rPr lang="tr-TR" sz="1800" b="1" i="0" kern="1200" baseline="0" dirty="0"/>
            <a:t>-cerrahiyi</a:t>
          </a:r>
          <a:r>
            <a:rPr lang="tr-TR" sz="1800" b="0" i="0" kern="1200" baseline="0" dirty="0"/>
            <a:t> bildirmemek saklamak (</a:t>
          </a:r>
          <a:r>
            <a:rPr lang="tr-TR" sz="1800" b="0" i="0" kern="1200" baseline="0" dirty="0" err="1"/>
            <a:t>Medical</a:t>
          </a:r>
          <a:r>
            <a:rPr lang="tr-TR" sz="1800" b="0" i="0" kern="1200" baseline="0" dirty="0"/>
            <a:t> </a:t>
          </a:r>
          <a:r>
            <a:rPr lang="tr-TR" sz="1800" b="0" i="0" kern="1200" baseline="0" dirty="0" err="1"/>
            <a:t>Review</a:t>
          </a:r>
          <a:r>
            <a:rPr lang="tr-TR" sz="1800" b="0" i="0" kern="1200" baseline="0" dirty="0"/>
            <a:t> göndermemek) — bu durum KYB soruşturmasına yol açabilir. </a:t>
          </a:r>
          <a:endParaRPr lang="tr-TR" sz="1800" kern="1200" dirty="0"/>
        </a:p>
      </dsp:txBody>
      <dsp:txXfrm>
        <a:off x="49154" y="915380"/>
        <a:ext cx="7976932" cy="908623"/>
      </dsp:txXfrm>
    </dsp:sp>
    <dsp:sp modelId="{DEBD692E-AA24-4F79-A82E-E1930DF93D79}">
      <dsp:nvSpPr>
        <dsp:cNvPr id="0" name=""/>
        <dsp:cNvSpPr/>
      </dsp:nvSpPr>
      <dsp:spPr>
        <a:xfrm>
          <a:off x="0" y="1924997"/>
          <a:ext cx="8075240" cy="100693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i="0" kern="1200" baseline="0"/>
            <a:t>Yanlış/uygunsuz ekipman/cihaz beyanı</a:t>
          </a:r>
          <a:r>
            <a:rPr lang="tr-TR" sz="1800" b="0" i="0" kern="1200" baseline="0"/>
            <a:t>: İlaç, implant, cihaz kullanımına dair beyanları yanlış/eksik vermek; panelin adil değerlendirmesini etkileyecek şekilde “kullanım/kullanmama”yı manipüle etmek. </a:t>
          </a:r>
          <a:endParaRPr lang="tr-TR" sz="1800" kern="1200"/>
        </a:p>
      </dsp:txBody>
      <dsp:txXfrm>
        <a:off x="49154" y="1974151"/>
        <a:ext cx="7976932" cy="908623"/>
      </dsp:txXfrm>
    </dsp:sp>
    <dsp:sp modelId="{CE119976-B565-4741-859C-5804DE7AA37F}">
      <dsp:nvSpPr>
        <dsp:cNvPr id="0" name=""/>
        <dsp:cNvSpPr/>
      </dsp:nvSpPr>
      <dsp:spPr>
        <a:xfrm>
          <a:off x="0" y="2983769"/>
          <a:ext cx="8075240" cy="1006931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i="0" kern="1200" baseline="0"/>
            <a:t>Belge sahteciliği/yanlış belge sunma</a:t>
          </a:r>
          <a:r>
            <a:rPr lang="tr-TR" sz="1800" b="0" i="0" kern="1200" baseline="0"/>
            <a:t>: Tanı/tetkik raporlarını yanlış çeviri ile farklı algılanmasını sağlamak ya da gerçeğe aykırı belge ibraz etmek (kuraldaki “fiille yanlış temsil”e girer).</a:t>
          </a:r>
          <a:endParaRPr lang="tr-TR" sz="1800" kern="1200"/>
        </a:p>
      </dsp:txBody>
      <dsp:txXfrm>
        <a:off x="49154" y="3032923"/>
        <a:ext cx="7976932" cy="908623"/>
      </dsp:txXfrm>
    </dsp:sp>
    <dsp:sp modelId="{30AAA3A4-9609-42C8-B58A-8FFDC7878577}">
      <dsp:nvSpPr>
        <dsp:cNvPr id="0" name=""/>
        <dsp:cNvSpPr/>
      </dsp:nvSpPr>
      <dsp:spPr>
        <a:xfrm>
          <a:off x="0" y="4042540"/>
          <a:ext cx="8075240" cy="73759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lt1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1" i="0" kern="1200" baseline="0" dirty="0"/>
            <a:t>Örtbas/teşvik</a:t>
          </a:r>
          <a:r>
            <a:rPr lang="tr-TR" sz="1800" b="0" i="0" kern="1200" baseline="0" dirty="0"/>
            <a:t>: Antrenör/destek ekibinin sporcuyu yanlış beyana yönlendirmesi ya da süreci engellemesi.</a:t>
          </a:r>
          <a:endParaRPr lang="tr-TR" sz="1800" kern="1200" dirty="0"/>
        </a:p>
      </dsp:txBody>
      <dsp:txXfrm>
        <a:off x="36007" y="4078547"/>
        <a:ext cx="8003226" cy="665583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73045-15DE-4D27-81E8-ABAB90F14DEE}">
      <dsp:nvSpPr>
        <dsp:cNvPr id="0" name=""/>
        <dsp:cNvSpPr/>
      </dsp:nvSpPr>
      <dsp:spPr>
        <a:xfrm>
          <a:off x="3577" y="1287186"/>
          <a:ext cx="1564296" cy="21118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Sporcu makul talimatlara ısrarla uymuyor;</a:t>
          </a:r>
        </a:p>
      </dsp:txBody>
      <dsp:txXfrm>
        <a:off x="49394" y="1333003"/>
        <a:ext cx="1472662" cy="2020251"/>
      </dsp:txXfrm>
    </dsp:sp>
    <dsp:sp modelId="{FA3838DA-C316-4AE8-ABAA-BEB2C196C805}">
      <dsp:nvSpPr>
        <dsp:cNvPr id="0" name=""/>
        <dsp:cNvSpPr/>
      </dsp:nvSpPr>
      <dsp:spPr>
        <a:xfrm>
          <a:off x="1724303" y="2149156"/>
          <a:ext cx="331630" cy="387945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dk2">
                <a:tint val="6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tint val="6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/>
        </a:p>
      </dsp:txBody>
      <dsp:txXfrm>
        <a:off x="1724303" y="2226745"/>
        <a:ext cx="232141" cy="232767"/>
      </dsp:txXfrm>
    </dsp:sp>
    <dsp:sp modelId="{B910634B-98AF-4A40-BF33-F41B33E9E823}">
      <dsp:nvSpPr>
        <dsp:cNvPr id="0" name=""/>
        <dsp:cNvSpPr/>
      </dsp:nvSpPr>
      <dsp:spPr>
        <a:xfrm>
          <a:off x="2193592" y="1287186"/>
          <a:ext cx="1564296" cy="21118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Sunulan tıbbi bilgi eksik;</a:t>
          </a:r>
        </a:p>
      </dsp:txBody>
      <dsp:txXfrm>
        <a:off x="2239409" y="1333003"/>
        <a:ext cx="1472662" cy="2020251"/>
      </dsp:txXfrm>
    </dsp:sp>
    <dsp:sp modelId="{E2F08EF2-BDCD-4CAC-BF28-35CC5949F48C}">
      <dsp:nvSpPr>
        <dsp:cNvPr id="0" name=""/>
        <dsp:cNvSpPr/>
      </dsp:nvSpPr>
      <dsp:spPr>
        <a:xfrm>
          <a:off x="3914317" y="2149156"/>
          <a:ext cx="331630" cy="387945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dk2">
                <a:tint val="6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tint val="6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/>
        </a:p>
      </dsp:txBody>
      <dsp:txXfrm>
        <a:off x="3914317" y="2226745"/>
        <a:ext cx="232141" cy="232767"/>
      </dsp:txXfrm>
    </dsp:sp>
    <dsp:sp modelId="{3F51CEF6-9B64-4855-BE97-5DD3EF239C85}">
      <dsp:nvSpPr>
        <dsp:cNvPr id="0" name=""/>
        <dsp:cNvSpPr/>
      </dsp:nvSpPr>
      <dsp:spPr>
        <a:xfrm>
          <a:off x="4383606" y="1287186"/>
          <a:ext cx="1564296" cy="21118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/>
            <a:t>İlaç/cihaz kullanımı değerlendirmeyi adil olmayan şekilde etkiliyor;</a:t>
          </a:r>
        </a:p>
      </dsp:txBody>
      <dsp:txXfrm>
        <a:off x="4429423" y="1333003"/>
        <a:ext cx="1472662" cy="2020251"/>
      </dsp:txXfrm>
    </dsp:sp>
    <dsp:sp modelId="{6803DEF4-6469-44D9-A1A2-0F5BF2221B33}">
      <dsp:nvSpPr>
        <dsp:cNvPr id="0" name=""/>
        <dsp:cNvSpPr/>
      </dsp:nvSpPr>
      <dsp:spPr>
        <a:xfrm>
          <a:off x="6104332" y="2149156"/>
          <a:ext cx="331630" cy="387945"/>
        </a:xfrm>
        <a:prstGeom prst="rightArrow">
          <a:avLst>
            <a:gd name="adj1" fmla="val 60000"/>
            <a:gd name="adj2" fmla="val 50000"/>
          </a:avLst>
        </a:prstGeom>
        <a:blipFill>
          <a:blip xmlns:r="http://schemas.openxmlformats.org/officeDocument/2006/relationships" r:embed="rId1">
            <a:duotone>
              <a:schemeClr val="dk2">
                <a:tint val="60000"/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tint val="60000"/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400" kern="1200"/>
        </a:p>
      </dsp:txBody>
      <dsp:txXfrm>
        <a:off x="6104332" y="2226745"/>
        <a:ext cx="232141" cy="232767"/>
      </dsp:txXfrm>
    </dsp:sp>
    <dsp:sp modelId="{8DE65D12-58A9-4D86-8E82-11A757FE737D}">
      <dsp:nvSpPr>
        <dsp:cNvPr id="0" name=""/>
        <dsp:cNvSpPr/>
      </dsp:nvSpPr>
      <dsp:spPr>
        <a:xfrm>
          <a:off x="6573621" y="1286879"/>
          <a:ext cx="1564296" cy="21124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kern="1200" dirty="0"/>
            <a:t>Sporcu temsili, panelin elindeki bilgiyle bariz tutarsız.</a:t>
          </a:r>
          <a:br>
            <a:rPr lang="tr-TR" sz="1700" kern="1200" dirty="0"/>
          </a:br>
          <a:r>
            <a:rPr lang="tr-TR" sz="1700" b="1" kern="1200" dirty="0"/>
            <a:t>→ Bu hallerde oturum askıya alınabilir.</a:t>
          </a:r>
        </a:p>
      </dsp:txBody>
      <dsp:txXfrm>
        <a:off x="6619438" y="1332696"/>
        <a:ext cx="1472662" cy="2020865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8F725-947F-4F81-9C4B-A69108BCC615}">
      <dsp:nvSpPr>
        <dsp:cNvPr id="0" name=""/>
        <dsp:cNvSpPr/>
      </dsp:nvSpPr>
      <dsp:spPr>
        <a:xfrm>
          <a:off x="0" y="465"/>
          <a:ext cx="784887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C0815-3707-4199-9B5B-FB95DADCD755}">
      <dsp:nvSpPr>
        <dsp:cNvPr id="0" name=""/>
        <dsp:cNvSpPr/>
      </dsp:nvSpPr>
      <dsp:spPr>
        <a:xfrm>
          <a:off x="0" y="465"/>
          <a:ext cx="7848872" cy="763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Sporcuya en iyi performansını ve fiziksel kabiliyetini göstermesi için teşvik etmeli.</a:t>
          </a:r>
        </a:p>
      </dsp:txBody>
      <dsp:txXfrm>
        <a:off x="0" y="465"/>
        <a:ext cx="7848872" cy="763098"/>
      </dsp:txXfrm>
    </dsp:sp>
    <dsp:sp modelId="{EE6A2FF5-D799-4AA8-BFF8-696BD2B559D7}">
      <dsp:nvSpPr>
        <dsp:cNvPr id="0" name=""/>
        <dsp:cNvSpPr/>
      </dsp:nvSpPr>
      <dsp:spPr>
        <a:xfrm>
          <a:off x="0" y="763564"/>
          <a:ext cx="784887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66A8C-6170-4777-9A8A-1550A96BE4C7}">
      <dsp:nvSpPr>
        <dsp:cNvPr id="0" name=""/>
        <dsp:cNvSpPr/>
      </dsp:nvSpPr>
      <dsp:spPr>
        <a:xfrm>
          <a:off x="0" y="763564"/>
          <a:ext cx="7848872" cy="763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 baseline="0"/>
            <a:t>Tüm tıbbi bilgileri </a:t>
          </a:r>
          <a:r>
            <a:rPr lang="tr-TR" sz="2000" b="1" i="0" kern="1200" baseline="0"/>
            <a:t>tam ve doğru</a:t>
          </a:r>
          <a:r>
            <a:rPr lang="tr-TR" sz="2000" b="0" i="0" kern="1200" baseline="0"/>
            <a:t> hazırla; sporcuya süreci ve hak/yükümlülükleri anlatmalı.</a:t>
          </a:r>
          <a:endParaRPr lang="tr-TR" sz="2000" kern="1200"/>
        </a:p>
      </dsp:txBody>
      <dsp:txXfrm>
        <a:off x="0" y="763564"/>
        <a:ext cx="7848872" cy="763098"/>
      </dsp:txXfrm>
    </dsp:sp>
    <dsp:sp modelId="{41537156-F4B2-4482-9C7D-D7AE0512A318}">
      <dsp:nvSpPr>
        <dsp:cNvPr id="0" name=""/>
        <dsp:cNvSpPr/>
      </dsp:nvSpPr>
      <dsp:spPr>
        <a:xfrm>
          <a:off x="0" y="1526662"/>
          <a:ext cx="784887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9DAB2-608A-4B0A-BED6-187BF959E048}">
      <dsp:nvSpPr>
        <dsp:cNvPr id="0" name=""/>
        <dsp:cNvSpPr/>
      </dsp:nvSpPr>
      <dsp:spPr>
        <a:xfrm>
          <a:off x="0" y="1526662"/>
          <a:ext cx="7848872" cy="763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 baseline="0" dirty="0"/>
            <a:t>Sporcunun durumu </a:t>
          </a:r>
          <a:r>
            <a:rPr lang="tr-TR" sz="2000" b="1" i="0" kern="1200" baseline="0" dirty="0"/>
            <a:t>iyileştikçe</a:t>
          </a:r>
          <a:r>
            <a:rPr lang="tr-TR" sz="2000" b="0" i="0" kern="1200" baseline="0" dirty="0"/>
            <a:t> (ya da anlamlı değişince) </a:t>
          </a:r>
          <a:r>
            <a:rPr lang="tr-TR" sz="2000" b="1" i="0" kern="1200" baseline="0" dirty="0" err="1"/>
            <a:t>Medical</a:t>
          </a:r>
          <a:r>
            <a:rPr lang="tr-TR" sz="2000" b="1" i="0" kern="1200" baseline="0" dirty="0"/>
            <a:t> </a:t>
          </a:r>
          <a:r>
            <a:rPr lang="tr-TR" sz="2000" b="1" i="0" kern="1200" baseline="0" dirty="0" err="1"/>
            <a:t>Review</a:t>
          </a:r>
          <a:r>
            <a:rPr lang="tr-TR" sz="2000" b="0" i="0" kern="1200" baseline="0" dirty="0"/>
            <a:t> başvurusunu zamanında yapmalı.</a:t>
          </a:r>
          <a:endParaRPr lang="tr-TR" sz="2000" kern="1200" dirty="0"/>
        </a:p>
      </dsp:txBody>
      <dsp:txXfrm>
        <a:off x="0" y="1526662"/>
        <a:ext cx="7848872" cy="763098"/>
      </dsp:txXfrm>
    </dsp:sp>
    <dsp:sp modelId="{D0D23130-C0BD-4F8E-B677-594534394823}">
      <dsp:nvSpPr>
        <dsp:cNvPr id="0" name=""/>
        <dsp:cNvSpPr/>
      </dsp:nvSpPr>
      <dsp:spPr>
        <a:xfrm>
          <a:off x="0" y="2289761"/>
          <a:ext cx="784887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554B25-2B52-4D78-85D1-A0F17058AEA2}">
      <dsp:nvSpPr>
        <dsp:cNvPr id="0" name=""/>
        <dsp:cNvSpPr/>
      </dsp:nvSpPr>
      <dsp:spPr>
        <a:xfrm>
          <a:off x="0" y="2289761"/>
          <a:ext cx="7848872" cy="763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0" i="0" kern="1200" baseline="0"/>
            <a:t>Takım içinde </a:t>
          </a:r>
          <a:r>
            <a:rPr lang="tr-TR" sz="2000" b="1" i="0" kern="1200" baseline="0"/>
            <a:t>gizlilik/veri koruma</a:t>
          </a:r>
          <a:r>
            <a:rPr lang="tr-TR" sz="2000" b="0" i="0" kern="1200" baseline="0"/>
            <a:t> prensiplerine uy; yalnızca gerekli kişilerle gerekli bilgiyi paylaşmalı.</a:t>
          </a:r>
          <a:endParaRPr lang="tr-TR" sz="2000" kern="1200"/>
        </a:p>
      </dsp:txBody>
      <dsp:txXfrm>
        <a:off x="0" y="2289761"/>
        <a:ext cx="7848872" cy="763098"/>
      </dsp:txXfrm>
    </dsp:sp>
    <dsp:sp modelId="{21C7E674-2F65-4068-B134-89AE5C122C28}">
      <dsp:nvSpPr>
        <dsp:cNvPr id="0" name=""/>
        <dsp:cNvSpPr/>
      </dsp:nvSpPr>
      <dsp:spPr>
        <a:xfrm>
          <a:off x="0" y="3052859"/>
          <a:ext cx="784887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8DDE5-0A75-47AE-85EA-77D38E3561AE}">
      <dsp:nvSpPr>
        <dsp:cNvPr id="0" name=""/>
        <dsp:cNvSpPr/>
      </dsp:nvSpPr>
      <dsp:spPr>
        <a:xfrm>
          <a:off x="0" y="3052859"/>
          <a:ext cx="7848872" cy="763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Sınıflandırmacılarla gerekli uyumu ve işbirliğini göstermeli.</a:t>
          </a:r>
        </a:p>
      </dsp:txBody>
      <dsp:txXfrm>
        <a:off x="0" y="3052859"/>
        <a:ext cx="7848872" cy="7630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92074-6429-0146-A525-264C68087FCB}">
      <dsp:nvSpPr>
        <dsp:cNvPr id="0" name=""/>
        <dsp:cNvSpPr/>
      </dsp:nvSpPr>
      <dsp:spPr>
        <a:xfrm>
          <a:off x="876" y="242889"/>
          <a:ext cx="3419979" cy="20519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b="1" u="sng" kern="1200" dirty="0"/>
            <a:t>Etkinlik;</a:t>
          </a:r>
          <a:r>
            <a:rPr lang="tr-TR" sz="3300" b="1" kern="1200" dirty="0"/>
            <a:t> </a:t>
          </a:r>
          <a:r>
            <a:rPr lang="tr-TR" sz="3300" kern="1200" dirty="0"/>
            <a:t>kişi tarafından bir eylem  yada bir görevin yerine getirilmesi</a:t>
          </a:r>
          <a:endParaRPr lang="en-US" sz="3300" kern="1200" dirty="0"/>
        </a:p>
      </dsp:txBody>
      <dsp:txXfrm>
        <a:off x="876" y="242889"/>
        <a:ext cx="3419979" cy="2051987"/>
      </dsp:txXfrm>
    </dsp:sp>
    <dsp:sp modelId="{0C956C30-E672-AE46-A4F9-3B6C6B39F3C8}">
      <dsp:nvSpPr>
        <dsp:cNvPr id="0" name=""/>
        <dsp:cNvSpPr/>
      </dsp:nvSpPr>
      <dsp:spPr>
        <a:xfrm>
          <a:off x="3762853" y="242889"/>
          <a:ext cx="3419979" cy="205198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b="1" u="sng" kern="1200" dirty="0"/>
            <a:t>Katılım;</a:t>
          </a:r>
          <a:r>
            <a:rPr lang="tr-TR" sz="3300" b="1" u="none" kern="1200" dirty="0"/>
            <a:t> </a:t>
          </a:r>
          <a:r>
            <a:rPr lang="tr-TR" sz="3300" kern="1200" dirty="0"/>
            <a:t>kısaca yaşamın içinde olmaktır</a:t>
          </a:r>
          <a:endParaRPr lang="en-US" sz="3300" kern="1200" dirty="0"/>
        </a:p>
      </dsp:txBody>
      <dsp:txXfrm>
        <a:off x="3762853" y="242889"/>
        <a:ext cx="3419979" cy="20519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C7778-B6BE-4B9A-8CD1-A64160B6E70F}">
      <dsp:nvSpPr>
        <dsp:cNvPr id="0" name=""/>
        <dsp:cNvSpPr/>
      </dsp:nvSpPr>
      <dsp:spPr>
        <a:xfrm rot="5400000">
          <a:off x="-308806" y="310427"/>
          <a:ext cx="2058709" cy="1441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Medikal Model</a:t>
          </a:r>
        </a:p>
      </dsp:txBody>
      <dsp:txXfrm rot="-5400000">
        <a:off x="1" y="722168"/>
        <a:ext cx="1441096" cy="617613"/>
      </dsp:txXfrm>
    </dsp:sp>
    <dsp:sp modelId="{059F26F1-BB30-4DF6-AB7B-42F731692756}">
      <dsp:nvSpPr>
        <dsp:cNvPr id="0" name=""/>
        <dsp:cNvSpPr/>
      </dsp:nvSpPr>
      <dsp:spPr>
        <a:xfrm rot="5400000">
          <a:off x="3766715" y="-2323998"/>
          <a:ext cx="1338160" cy="5989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 dirty="0"/>
            <a:t>Hastalık, kaza ya da doğuştan kaynaklanan bozukluklar &gt;&gt;&gt; bireyin kendi problemi &gt;&gt;&gt; katılım kısıtlılığı </a:t>
          </a:r>
        </a:p>
      </dsp:txBody>
      <dsp:txXfrm rot="-5400000">
        <a:off x="1441096" y="66945"/>
        <a:ext cx="5924075" cy="1207512"/>
      </dsp:txXfrm>
    </dsp:sp>
    <dsp:sp modelId="{AAD42C6A-1D1F-4145-81F2-A78A7ACF4078}">
      <dsp:nvSpPr>
        <dsp:cNvPr id="0" name=""/>
        <dsp:cNvSpPr/>
      </dsp:nvSpPr>
      <dsp:spPr>
        <a:xfrm rot="5400000">
          <a:off x="-308806" y="2081417"/>
          <a:ext cx="2058709" cy="14410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Sosyal Model</a:t>
          </a:r>
        </a:p>
      </dsp:txBody>
      <dsp:txXfrm rot="-5400000">
        <a:off x="1" y="2493158"/>
        <a:ext cx="1441096" cy="617613"/>
      </dsp:txXfrm>
    </dsp:sp>
    <dsp:sp modelId="{A8183956-CAF0-4203-BC35-A6C20E228EE7}">
      <dsp:nvSpPr>
        <dsp:cNvPr id="0" name=""/>
        <dsp:cNvSpPr/>
      </dsp:nvSpPr>
      <dsp:spPr>
        <a:xfrm rot="5400000">
          <a:off x="3766715" y="-553007"/>
          <a:ext cx="1338160" cy="5989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400" kern="1200"/>
            <a:t>Toplum, sosyal ve çevresel faktörleri uyumlayarak engelli bireyin katılımını sağlar &gt;&gt;&gt; katılım kısıtlılığı problemi ortadan kaldırılır</a:t>
          </a:r>
        </a:p>
      </dsp:txBody>
      <dsp:txXfrm rot="-5400000">
        <a:off x="1441096" y="1837936"/>
        <a:ext cx="5924075" cy="12075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B7E38-348A-4F6E-88A3-AE23355F07EF}">
      <dsp:nvSpPr>
        <dsp:cNvPr id="0" name=""/>
        <dsp:cNvSpPr/>
      </dsp:nvSpPr>
      <dsp:spPr>
        <a:xfrm>
          <a:off x="0" y="1161129"/>
          <a:ext cx="7308811" cy="7740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b="1" kern="1200" dirty="0"/>
            <a:t>SPOR HERKES İÇİNDİR!!!</a:t>
          </a:r>
          <a:endParaRPr lang="tr-TR" sz="4000" kern="1200" dirty="0"/>
        </a:p>
      </dsp:txBody>
      <dsp:txXfrm>
        <a:off x="22672" y="1183801"/>
        <a:ext cx="7263467" cy="7287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0345C1-EE9A-472E-995D-546FCF568B34}">
      <dsp:nvSpPr>
        <dsp:cNvPr id="0" name=""/>
        <dsp:cNvSpPr/>
      </dsp:nvSpPr>
      <dsp:spPr>
        <a:xfrm>
          <a:off x="806005" y="1351"/>
          <a:ext cx="3167532" cy="190051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Kalp-damar hastalıkları, diyabet, hipertansiyon, obezite ve osteoporoz gibi kronik hastalıkları önler.   </a:t>
          </a:r>
        </a:p>
      </dsp:txBody>
      <dsp:txXfrm>
        <a:off x="806005" y="1351"/>
        <a:ext cx="3167532" cy="1900519"/>
      </dsp:txXfrm>
    </dsp:sp>
    <dsp:sp modelId="{462062AC-2844-4E3C-A97A-B3E110069DA1}">
      <dsp:nvSpPr>
        <dsp:cNvPr id="0" name=""/>
        <dsp:cNvSpPr/>
      </dsp:nvSpPr>
      <dsp:spPr>
        <a:xfrm>
          <a:off x="4290291" y="1351"/>
          <a:ext cx="3167532" cy="190051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Bir tedavi aracı olarak - kas ve kemik ağrısı, yorgunluk, depresyon, uyku zorluğu ve halsizliğe genellikle iyi gelir. </a:t>
          </a:r>
        </a:p>
      </dsp:txBody>
      <dsp:txXfrm>
        <a:off x="4290291" y="1351"/>
        <a:ext cx="3167532" cy="1900519"/>
      </dsp:txXfrm>
    </dsp:sp>
    <dsp:sp modelId="{B13F1A9C-9E96-43C7-801C-81D794353507}">
      <dsp:nvSpPr>
        <dsp:cNvPr id="0" name=""/>
        <dsp:cNvSpPr/>
      </dsp:nvSpPr>
      <dsp:spPr>
        <a:xfrm>
          <a:off x="2548148" y="2218624"/>
          <a:ext cx="3167532" cy="1900519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aktivite düzeylerini artırmaya ve yatak yarası, dolaşım ya da boşaltım sorunlarını önlemeye yardımcı olur.</a:t>
          </a:r>
        </a:p>
      </dsp:txBody>
      <dsp:txXfrm>
        <a:off x="2548148" y="2218624"/>
        <a:ext cx="3167532" cy="19005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07622-9FF8-4A1D-AB8B-047AC0FF53AE}">
      <dsp:nvSpPr>
        <dsp:cNvPr id="0" name=""/>
        <dsp:cNvSpPr/>
      </dsp:nvSpPr>
      <dsp:spPr>
        <a:xfrm>
          <a:off x="510440" y="845"/>
          <a:ext cx="3269437" cy="196166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Denge / koordinasyon, kas gücü, reaksiyon zamanı, güç, vücut kompozisyonu, kardiyovasküler durum ve kas dayanıklılığı gibi bedensel sağlık bileşenlerini iyileştirir.</a:t>
          </a:r>
        </a:p>
      </dsp:txBody>
      <dsp:txXfrm>
        <a:off x="510440" y="845"/>
        <a:ext cx="3269437" cy="1961662"/>
      </dsp:txXfrm>
    </dsp:sp>
    <dsp:sp modelId="{BBAEFEE7-1DA6-4DFD-9094-17C8E4094B69}">
      <dsp:nvSpPr>
        <dsp:cNvPr id="0" name=""/>
        <dsp:cNvSpPr/>
      </dsp:nvSpPr>
      <dsp:spPr>
        <a:xfrm>
          <a:off x="4106821" y="845"/>
          <a:ext cx="3269437" cy="196166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Koşma, yakalama, atlama gibi temel hareket kalıplarını ve becerilerini geliştirir.</a:t>
          </a:r>
        </a:p>
      </dsp:txBody>
      <dsp:txXfrm>
        <a:off x="4106821" y="845"/>
        <a:ext cx="3269437" cy="1961662"/>
      </dsp:txXfrm>
    </dsp:sp>
    <dsp:sp modelId="{89A0DBB2-A833-4094-A011-41AD790C8ED5}">
      <dsp:nvSpPr>
        <dsp:cNvPr id="0" name=""/>
        <dsp:cNvSpPr/>
      </dsp:nvSpPr>
      <dsp:spPr>
        <a:xfrm>
          <a:off x="2308631" y="2289451"/>
          <a:ext cx="3269437" cy="1961662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tint val="30000"/>
                <a:satMod val="300000"/>
              </a:schemeClr>
              <a:schemeClr val="dk2">
                <a:hueOff val="0"/>
                <a:satOff val="0"/>
                <a:lumOff val="0"/>
                <a:alphaOff val="0"/>
                <a:tint val="40000"/>
                <a:satMod val="200000"/>
              </a:schemeClr>
            </a:duotone>
          </a:blip>
          <a:tile tx="0" ty="0" sx="70000" sy="70000" flip="none" algn="ctr"/>
        </a:blip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Bağımsızlığı artırır. </a:t>
          </a:r>
        </a:p>
      </dsp:txBody>
      <dsp:txXfrm>
        <a:off x="2308631" y="2289451"/>
        <a:ext cx="3269437" cy="1961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46969A-E65C-4FF4-81FD-7BCB175AFB19}" type="datetimeFigureOut">
              <a:rPr lang="en-US"/>
              <a:pPr>
                <a:defRPr/>
              </a:pPr>
              <a:t>10/4/2025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  <a:endParaRPr lang="en-US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B537484-62E9-4C7C-98EF-DD54303B7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en-US"/>
          </a:p>
        </p:txBody>
      </p:sp>
      <p:sp>
        <p:nvSpPr>
          <p:cNvPr id="860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4FC438-9137-4F7B-BF9A-137FB4FB138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53CFF-42AD-3C49-B5EF-D8960F6A337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2914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DFEB9-F7CB-F14C-8494-BBF48A3D0793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11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en-US"/>
          </a:p>
        </p:txBody>
      </p:sp>
      <p:sp>
        <p:nvSpPr>
          <p:cNvPr id="860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4FC438-9137-4F7B-BF9A-137FB4FB138B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Yuvarlatılmış Dikdörtgen 10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11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Dikdörtgen 14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Dikdörtgen 15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2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3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465EC-3E8E-4C97-8D42-BB2B4C31286A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467A5-5B22-4DF5-BE40-1E9D1665688D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F56D-329A-4ED5-B751-AF0D47BE459D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F403-4DC9-48F4-ACA9-D26C56C3A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A6ED-5FBD-49B3-8581-5B113EF0BE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DC050-E27A-4F52-8764-DF75DD3143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61C38-E6B9-428C-89B5-4E5A975A7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1B510-AD04-46B6-9729-E51420DB5E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96316-47C4-4A89-A18D-D15BACDB1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38914-3EAF-4846-B16E-BEDDE9DEA0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EE15-B276-40DC-81FD-FBB09E359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A81F-03FE-410E-94C1-12BF42B254D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39E90-4C92-4876-BBB1-6DF0F0985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76A9-425B-4CA2-BBB3-D6825CBB9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EC929-4ECE-4123-8FF6-424C015907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Yuvarlatılmış Dikdörtgen 1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11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Dikdörtgen 14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Dikdörtgen 15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0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1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F4FC9-6206-43B5-8302-DDCB70A73906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6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7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73E4-9DBC-4F40-84D4-D8814BD0D75F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9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6968-C042-4212-8801-FADB7A96DA6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5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BE44-F3FB-4367-9EE7-9B700183551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4" name="Slayt Numarası Yer Tutucus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4CAC9-0376-4BAE-AF67-BD45E870CE73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Yuvarlatılmış Dikdörtgen 10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8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9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D4F36-35E8-4FAE-81FD-BBFE32CA0398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9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Dikdörtgen 10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Dikdörtgen 11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/>
              <a:t>Resim eklemek için simgeyi tıklatın</a:t>
            </a:r>
            <a:endParaRPr lang="en-US" noProof="0" dirty="0"/>
          </a:p>
        </p:txBody>
      </p:sp>
      <p:sp>
        <p:nvSpPr>
          <p:cNvPr id="8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9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10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468CB-61DA-4B73-B9D7-47234DB05949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8" name="Başlık Yer Tutucusu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başlık stili için tıklatın</a:t>
            </a:r>
            <a:endParaRPr lang="en-US" altLang="en-US"/>
          </a:p>
        </p:txBody>
      </p:sp>
      <p:sp>
        <p:nvSpPr>
          <p:cNvPr id="1029" name="Metin Yer Tutucusu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  <a:endParaRPr lang="en-US" alt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 alt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FA522862-7600-4401-BD65-83334E710F62}" type="slidenum">
              <a:rPr lang="tr-TR" altLang="en-US"/>
              <a:pPr>
                <a:defRPr/>
              </a:pPr>
              <a:t>‹#›</a:t>
            </a:fld>
            <a:endParaRPr lang="tr-T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391" r:id="rId2"/>
    <p:sldLayoutId id="2147484410" r:id="rId3"/>
    <p:sldLayoutId id="2147484392" r:id="rId4"/>
    <p:sldLayoutId id="2147484393" r:id="rId5"/>
    <p:sldLayoutId id="2147484394" r:id="rId6"/>
    <p:sldLayoutId id="2147484395" r:id="rId7"/>
    <p:sldLayoutId id="2147484411" r:id="rId8"/>
    <p:sldLayoutId id="2147484412" r:id="rId9"/>
    <p:sldLayoutId id="2147484396" r:id="rId10"/>
    <p:sldLayoutId id="21474843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FFAAAA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FF0000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FF0000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başlık stili için tıklatın</a:t>
            </a:r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tr-TR" altLang="en-US"/>
              <a:t>30.Haziran.2015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8E7F399-7B9B-417C-96CC-58C151476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9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28.xml"/><Relationship Id="rId7" Type="http://schemas.openxmlformats.org/officeDocument/2006/relationships/image" Target="../media/image23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7" Type="http://schemas.openxmlformats.org/officeDocument/2006/relationships/image" Target="../media/image27.png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27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27.pn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27.pn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7" Type="http://schemas.openxmlformats.org/officeDocument/2006/relationships/image" Target="../media/image27.png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8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8.xml"/><Relationship Id="rId5" Type="http://schemas.openxmlformats.org/officeDocument/2006/relationships/diagramData" Target="../diagrams/data38.xml"/><Relationship Id="rId4" Type="http://schemas.openxmlformats.org/officeDocument/2006/relationships/image" Target="../media/image28.png"/><Relationship Id="rId9" Type="http://schemas.microsoft.com/office/2007/relationships/diagramDrawing" Target="../diagrams/drawing3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0.xml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12" Type="http://schemas.microsoft.com/office/2007/relationships/diagramDrawing" Target="../diagrams/drawing4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9.xml"/><Relationship Id="rId11" Type="http://schemas.openxmlformats.org/officeDocument/2006/relationships/diagramColors" Target="../diagrams/colors40.xml"/><Relationship Id="rId5" Type="http://schemas.openxmlformats.org/officeDocument/2006/relationships/diagramQuickStyle" Target="../diagrams/quickStyle39.xml"/><Relationship Id="rId10" Type="http://schemas.openxmlformats.org/officeDocument/2006/relationships/diagramQuickStyle" Target="../diagrams/quickStyle40.xml"/><Relationship Id="rId4" Type="http://schemas.openxmlformats.org/officeDocument/2006/relationships/diagramLayout" Target="../diagrams/layout39.xml"/><Relationship Id="rId9" Type="http://schemas.openxmlformats.org/officeDocument/2006/relationships/diagramLayout" Target="../diagrams/layout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1.xml"/><Relationship Id="rId7" Type="http://schemas.microsoft.com/office/2007/relationships/diagramDrawing" Target="../diagrams/drawing4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1.xml"/><Relationship Id="rId5" Type="http://schemas.openxmlformats.org/officeDocument/2006/relationships/diagramQuickStyle" Target="../diagrams/quickStyle41.xml"/><Relationship Id="rId4" Type="http://schemas.openxmlformats.org/officeDocument/2006/relationships/diagramLayout" Target="../diagrams/layout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7" Type="http://schemas.openxmlformats.org/officeDocument/2006/relationships/image" Target="../media/image27.pn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3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4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3.xml"/><Relationship Id="rId5" Type="http://schemas.openxmlformats.org/officeDocument/2006/relationships/diagramLayout" Target="../diagrams/layout43.xml"/><Relationship Id="rId4" Type="http://schemas.openxmlformats.org/officeDocument/2006/relationships/diagramData" Target="../diagrams/data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7" Type="http://schemas.openxmlformats.org/officeDocument/2006/relationships/image" Target="../media/image27.pn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7" Type="http://schemas.openxmlformats.org/officeDocument/2006/relationships/image" Target="../media/image27.pn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7" Type="http://schemas.openxmlformats.org/officeDocument/2006/relationships/image" Target="../media/image27.png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7" Type="http://schemas.openxmlformats.org/officeDocument/2006/relationships/image" Target="../media/image27.pn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7" Type="http://schemas.openxmlformats.org/officeDocument/2006/relationships/image" Target="../media/image27.png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7" Type="http://schemas.openxmlformats.org/officeDocument/2006/relationships/image" Target="../media/image27.png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3560763"/>
            <a:ext cx="6111875" cy="1582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tr-TR" altLang="en-US" sz="18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tr-TR" altLang="en-US" sz="18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altLang="en-US" sz="1800" dirty="0">
                <a:solidFill>
                  <a:srgbClr val="000000"/>
                </a:solidFill>
                <a:latin typeface="Arial" charset="0"/>
              </a:rPr>
              <a:t>Uzm. </a:t>
            </a:r>
            <a:r>
              <a:rPr lang="tr-TR" altLang="en-US" sz="1800" dirty="0" err="1">
                <a:solidFill>
                  <a:srgbClr val="000000"/>
                </a:solidFill>
                <a:latin typeface="Arial" charset="0"/>
              </a:rPr>
              <a:t>Fzt</a:t>
            </a:r>
            <a:r>
              <a:rPr lang="tr-TR" altLang="en-US" sz="1800" dirty="0">
                <a:solidFill>
                  <a:srgbClr val="000000"/>
                </a:solidFill>
                <a:latin typeface="Arial" charset="0"/>
              </a:rPr>
              <a:t>. Gökçe Kurt</a:t>
            </a:r>
          </a:p>
          <a:p>
            <a:pPr eaLnBrk="1" hangingPunct="1">
              <a:lnSpc>
                <a:spcPct val="80000"/>
              </a:lnSpc>
            </a:pPr>
            <a:r>
              <a:rPr lang="tr-TR" altLang="en-US" sz="1800" dirty="0">
                <a:solidFill>
                  <a:srgbClr val="000000"/>
                </a:solidFill>
                <a:latin typeface="Arial" charset="0"/>
              </a:rPr>
              <a:t>Dr. Öğr. Üyesi Seda Uluşahin</a:t>
            </a:r>
            <a:endParaRPr lang="tr-TR" altLang="en-US" sz="1800" dirty="0"/>
          </a:p>
          <a:p>
            <a:pPr eaLnBrk="1" hangingPunct="1">
              <a:lnSpc>
                <a:spcPct val="80000"/>
              </a:lnSpc>
            </a:pPr>
            <a:endParaRPr lang="tr-TR" altLang="en-US" sz="1800" dirty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428750"/>
            <a:ext cx="8229600" cy="2071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tr-TR" b="1" dirty="0">
                <a:solidFill>
                  <a:schemeClr val="bg1"/>
                </a:solidFill>
              </a:rPr>
            </a:br>
            <a:r>
              <a:rPr dirty="0"/>
              <a:t> </a:t>
            </a:r>
            <a:endParaRPr lang="tr-TR" altLang="en-US" b="1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01E9ACEF-C7AE-BCBD-D195-D399AE1B4A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00038"/>
            <a:ext cx="200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722F636-510D-C00D-D021-1159472CF095}"/>
              </a:ext>
            </a:extLst>
          </p:cNvPr>
          <p:cNvSpPr txBox="1"/>
          <p:nvPr/>
        </p:nvSpPr>
        <p:spPr>
          <a:xfrm>
            <a:off x="242811" y="1988840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Oturarak Voleybolda Sporcu Sınıflandırması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886700" cy="864096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Sporun Faydaları</a:t>
            </a:r>
          </a:p>
        </p:txBody>
      </p:sp>
      <p:graphicFrame>
        <p:nvGraphicFramePr>
          <p:cNvPr id="3" name="İçerik Yer Tutucusu 2">
            <a:extLst>
              <a:ext uri="{FF2B5EF4-FFF2-40B4-BE49-F238E27FC236}">
                <a16:creationId xmlns:a16="http://schemas.microsoft.com/office/drawing/2014/main" id="{B2A91B2D-DE90-F2DE-3C56-CC87DA41BF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265025"/>
              </p:ext>
            </p:extLst>
          </p:nvPr>
        </p:nvGraphicFramePr>
        <p:xfrm>
          <a:off x="378446" y="2005343"/>
          <a:ext cx="8263830" cy="412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169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09CA6A6F-2488-29B0-F336-8A88671CB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764866"/>
              </p:ext>
            </p:extLst>
          </p:nvPr>
        </p:nvGraphicFramePr>
        <p:xfrm>
          <a:off x="628650" y="1929384"/>
          <a:ext cx="78867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E53648D-916C-F7F8-F34C-6B84C2DD8D30}"/>
              </a:ext>
            </a:extLst>
          </p:cNvPr>
          <p:cNvSpPr txBox="1">
            <a:spLocks/>
          </p:cNvSpPr>
          <p:nvPr/>
        </p:nvSpPr>
        <p:spPr bwMode="auto">
          <a:xfrm>
            <a:off x="755576" y="764704"/>
            <a:ext cx="78867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/>
            <a:r>
              <a:rPr lang="tr-TR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Sporun Faydaları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7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54E001F1-4033-EB9F-532E-BFA80790C9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682992"/>
              </p:ext>
            </p:extLst>
          </p:nvPr>
        </p:nvGraphicFramePr>
        <p:xfrm>
          <a:off x="628650" y="1929384"/>
          <a:ext cx="7886700" cy="425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9CFAA73-E488-4FC3-D7A9-86DDA1E8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764704"/>
            <a:ext cx="7886700" cy="864096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Sporun Faydaları</a:t>
            </a:r>
          </a:p>
        </p:txBody>
      </p:sp>
    </p:spTree>
    <p:extLst>
      <p:ext uri="{BB962C8B-B14F-4D97-AF65-F5344CB8AC3E}">
        <p14:creationId xmlns:p14="http://schemas.microsoft.com/office/powerpoint/2010/main" val="276552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05046"/>
              </p:ext>
            </p:extLst>
          </p:nvPr>
        </p:nvGraphicFramePr>
        <p:xfrm>
          <a:off x="379412" y="836712"/>
          <a:ext cx="8385175" cy="554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295851" imgH="2838602" progId="Excel.Chart.8">
                  <p:embed/>
                </p:oleObj>
              </mc:Choice>
              <mc:Fallback>
                <p:oleObj name="Chart" r:id="rId2" imgW="4295851" imgH="2838602" progId="Excel.Chart.8">
                  <p:embed/>
                  <p:pic>
                    <p:nvPicPr>
                      <p:cNvPr id="4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" y="836712"/>
                        <a:ext cx="8385175" cy="554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32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85192" y="404664"/>
            <a:ext cx="7772400" cy="11430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Tarihçe</a:t>
            </a:r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F5332F82-EDF8-FDB3-E2B2-1815535E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994351"/>
              </p:ext>
            </p:extLst>
          </p:nvPr>
        </p:nvGraphicFramePr>
        <p:xfrm>
          <a:off x="971600" y="1844824"/>
          <a:ext cx="7416824" cy="34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Tarihçe</a:t>
            </a:r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A41108E3-7FB7-CAC2-8F58-A1C74D944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019349"/>
              </p:ext>
            </p:extLst>
          </p:nvPr>
        </p:nvGraphicFramePr>
        <p:xfrm>
          <a:off x="900715" y="2132856"/>
          <a:ext cx="749400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1BBC4813-93AE-3D4F-1814-ED6AB7F94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536767"/>
              </p:ext>
            </p:extLst>
          </p:nvPr>
        </p:nvGraphicFramePr>
        <p:xfrm>
          <a:off x="656772" y="2060848"/>
          <a:ext cx="7920880" cy="318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Başlık">
            <a:extLst>
              <a:ext uri="{FF2B5EF4-FFF2-40B4-BE49-F238E27FC236}">
                <a16:creationId xmlns:a16="http://schemas.microsoft.com/office/drawing/2014/main" id="{47206F18-6B51-0C5B-4200-031E39F85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Tarihçe</a:t>
            </a:r>
          </a:p>
        </p:txBody>
      </p:sp>
    </p:spTree>
    <p:extLst>
      <p:ext uri="{BB962C8B-B14F-4D97-AF65-F5344CB8AC3E}">
        <p14:creationId xmlns:p14="http://schemas.microsoft.com/office/powerpoint/2010/main" val="393379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945C8BBB-D3F4-5B3D-F4E2-F1EF318317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533242"/>
              </p:ext>
            </p:extLst>
          </p:nvPr>
        </p:nvGraphicFramePr>
        <p:xfrm>
          <a:off x="692937" y="1916832"/>
          <a:ext cx="768404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Başlık">
            <a:extLst>
              <a:ext uri="{FF2B5EF4-FFF2-40B4-BE49-F238E27FC236}">
                <a16:creationId xmlns:a16="http://schemas.microsoft.com/office/drawing/2014/main" id="{ADDE84D9-B9DB-23C7-4BA0-60ED19387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Tarihçe</a:t>
            </a:r>
          </a:p>
        </p:txBody>
      </p:sp>
    </p:spTree>
    <p:extLst>
      <p:ext uri="{BB962C8B-B14F-4D97-AF65-F5344CB8AC3E}">
        <p14:creationId xmlns:p14="http://schemas.microsoft.com/office/powerpoint/2010/main" val="106128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52525D29-CDC0-3471-CEAA-7F406C7F2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788298"/>
              </p:ext>
            </p:extLst>
          </p:nvPr>
        </p:nvGraphicFramePr>
        <p:xfrm>
          <a:off x="742950" y="170080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Başlık">
            <a:extLst>
              <a:ext uri="{FF2B5EF4-FFF2-40B4-BE49-F238E27FC236}">
                <a16:creationId xmlns:a16="http://schemas.microsoft.com/office/drawing/2014/main" id="{9EFAEE29-E623-1B96-8BDC-19D9A7000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Tarihçe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Engel Grupları</a:t>
            </a:r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8AC1C626-B47E-4569-D934-C40F356709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4993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2820"/>
            <a:ext cx="7772400" cy="774031"/>
          </a:xfrm>
        </p:spPr>
        <p:txBody>
          <a:bodyPr/>
          <a:lstStyle/>
          <a:p>
            <a:pPr algn="ctr" eaLnBrk="1" hangingPunct="1"/>
            <a:r>
              <a:rPr lang="tr-TR" alt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Sınıflandırma nedir?</a:t>
            </a:r>
          </a:p>
        </p:txBody>
      </p:sp>
      <p:graphicFrame>
        <p:nvGraphicFramePr>
          <p:cNvPr id="2" name="İçerik Yer Tutucusu 1">
            <a:extLst>
              <a:ext uri="{FF2B5EF4-FFF2-40B4-BE49-F238E27FC236}">
                <a16:creationId xmlns:a16="http://schemas.microsoft.com/office/drawing/2014/main" id="{8EB07946-8C41-3D2A-C2F0-02FC3D2C801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4796252"/>
              </p:ext>
            </p:extLst>
          </p:nvPr>
        </p:nvGraphicFramePr>
        <p:xfrm>
          <a:off x="539552" y="1268760"/>
          <a:ext cx="8145337" cy="5188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6" name="Resim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72225" y="300038"/>
            <a:ext cx="200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Paralimpik Oyunlar Tarihçe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B72BDEF0-7092-E625-877B-521534EC21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528292"/>
              </p:ext>
            </p:extLst>
          </p:nvPr>
        </p:nvGraphicFramePr>
        <p:xfrm>
          <a:off x="971600" y="2492896"/>
          <a:ext cx="763284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2A5716-9923-0DF3-8F35-1CA0867BDA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776273"/>
              </p:ext>
            </p:extLst>
          </p:nvPr>
        </p:nvGraphicFramePr>
        <p:xfrm>
          <a:off x="755576" y="141277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61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Klasifikasyon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tr-T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Sınıflandırma</a:t>
            </a:r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D9E2E270-1DEB-F159-334E-A207548AF4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195932"/>
              </p:ext>
            </p:extLst>
          </p:nvPr>
        </p:nvGraphicFramePr>
        <p:xfrm>
          <a:off x="971600" y="2132856"/>
          <a:ext cx="72008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Sınıflandırmanın Amacı</a:t>
            </a:r>
          </a:p>
        </p:txBody>
      </p:sp>
      <p:graphicFrame>
        <p:nvGraphicFramePr>
          <p:cNvPr id="1028" name="2 İçerik Yer Tutucusu">
            <a:extLst>
              <a:ext uri="{FF2B5EF4-FFF2-40B4-BE49-F238E27FC236}">
                <a16:creationId xmlns:a16="http://schemas.microsoft.com/office/drawing/2014/main" id="{BA37A73D-CF36-FAC3-F398-58686A6664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404309"/>
              </p:ext>
            </p:extLst>
          </p:nvPr>
        </p:nvGraphicFramePr>
        <p:xfrm>
          <a:off x="263207" y="1916832"/>
          <a:ext cx="4752528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HP\Pictures\1TL1YCAEOAYRECA5E6HQOCA3YJUXRCA9IOE6DCAMCP6FTCAB2NWAJCAPLOM4KCAKKI5FYCA882D7HCAZ4N1NICAX31PXECAEEFA1CCAG9YDNOCAECKLAECAJ39HM3CASZJQGPCAIGH0WOCARZUYLQCAG5A9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2394" y="2204864"/>
            <a:ext cx="3728399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73152"/>
            <a:ext cx="8229600" cy="129966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Prensipler</a:t>
            </a:r>
            <a:br>
              <a:rPr lang="tr-TR" b="1" dirty="0"/>
            </a:br>
            <a:endParaRPr lang="tr-TR" dirty="0"/>
          </a:p>
        </p:txBody>
      </p:sp>
      <p:graphicFrame>
        <p:nvGraphicFramePr>
          <p:cNvPr id="8" name="2 İçerik Yer Tutucusu">
            <a:extLst>
              <a:ext uri="{FF2B5EF4-FFF2-40B4-BE49-F238E27FC236}">
                <a16:creationId xmlns:a16="http://schemas.microsoft.com/office/drawing/2014/main" id="{751C8755-B354-5C7C-2864-E3780E715E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715361"/>
              </p:ext>
            </p:extLst>
          </p:nvPr>
        </p:nvGraphicFramePr>
        <p:xfrm>
          <a:off x="899592" y="3284984"/>
          <a:ext cx="7291712" cy="324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Documents and Settings\GAZI-SBF\Belgelerim\Resimlerim\743882f09f1d5b995ad52af09cb3ab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2820" y="1240123"/>
            <a:ext cx="2405256" cy="254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2 İçerik Yer Tutucusu">
            <a:extLst>
              <a:ext uri="{FF2B5EF4-FFF2-40B4-BE49-F238E27FC236}">
                <a16:creationId xmlns:a16="http://schemas.microsoft.com/office/drawing/2014/main" id="{60C9F8A7-FB1E-4283-8EE4-ECE3E4F531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530190"/>
              </p:ext>
            </p:extLst>
          </p:nvPr>
        </p:nvGraphicFramePr>
        <p:xfrm>
          <a:off x="285720" y="1193232"/>
          <a:ext cx="4790336" cy="4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Documents and Settings\GAZI-SBF\Belgelerim\Resimlerim\BehindertensportAlp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2132856"/>
            <a:ext cx="3566200" cy="3230199"/>
          </a:xfrm>
          <a:prstGeom prst="rect">
            <a:avLst/>
          </a:prstGeom>
          <a:noFill/>
        </p:spPr>
      </p:pic>
      <p:sp>
        <p:nvSpPr>
          <p:cNvPr id="7" name="1 Başlık">
            <a:extLst>
              <a:ext uri="{FF2B5EF4-FFF2-40B4-BE49-F238E27FC236}">
                <a16:creationId xmlns:a16="http://schemas.microsoft.com/office/drawing/2014/main" id="{BBB46571-3775-3990-AC2B-D8544D2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966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Prensipler</a:t>
            </a:r>
            <a:br>
              <a:rPr lang="tr-TR" b="1" dirty="0"/>
            </a:b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37BAACF6-107A-026F-9DE0-A950CC03C1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440759"/>
              </p:ext>
            </p:extLst>
          </p:nvPr>
        </p:nvGraphicFramePr>
        <p:xfrm>
          <a:off x="189856" y="1161771"/>
          <a:ext cx="4896544" cy="462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Documents and Settings\GAZI-SBF\Belgelerim\Resimlerim\oturarak_voleybol[1].jpg"/>
          <p:cNvPicPr>
            <a:picLocks noChangeAspect="1" noChangeArrowheads="1"/>
          </p:cNvPicPr>
          <p:nvPr/>
        </p:nvPicPr>
        <p:blipFill rotWithShape="1">
          <a:blip r:embed="rId7" cstate="print"/>
          <a:srcRect l="22914" r="22970"/>
          <a:stretch/>
        </p:blipFill>
        <p:spPr bwMode="auto">
          <a:xfrm>
            <a:off x="5235735" y="1343885"/>
            <a:ext cx="3600400" cy="4595500"/>
          </a:xfrm>
          <a:prstGeom prst="rect">
            <a:avLst/>
          </a:prstGeom>
          <a:noFill/>
        </p:spPr>
      </p:pic>
      <p:sp>
        <p:nvSpPr>
          <p:cNvPr id="7" name="1 Başlık">
            <a:extLst>
              <a:ext uri="{FF2B5EF4-FFF2-40B4-BE49-F238E27FC236}">
                <a16:creationId xmlns:a16="http://schemas.microsoft.com/office/drawing/2014/main" id="{437AAD4F-5DEF-B319-8884-3B2098A7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3152"/>
            <a:ext cx="8229600" cy="129966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Prensipler</a:t>
            </a:r>
            <a:br>
              <a:rPr lang="tr-TR" b="1" dirty="0"/>
            </a:b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15BB07A3-69A4-B9B8-F31D-2CD3A65C9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547281"/>
              </p:ext>
            </p:extLst>
          </p:nvPr>
        </p:nvGraphicFramePr>
        <p:xfrm>
          <a:off x="766445" y="1700808"/>
          <a:ext cx="7611110" cy="392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Başlık">
            <a:extLst>
              <a:ext uri="{FF2B5EF4-FFF2-40B4-BE49-F238E27FC236}">
                <a16:creationId xmlns:a16="http://schemas.microsoft.com/office/drawing/2014/main" id="{7EA429AC-91B0-6599-73CF-D1260A83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3152"/>
            <a:ext cx="8229600" cy="129966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Genel Prensipler</a:t>
            </a:r>
            <a:br>
              <a:rPr lang="tr-TR" b="1" dirty="0"/>
            </a:b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85260" cy="1434415"/>
          </a:xfrm>
        </p:spPr>
        <p:txBody>
          <a:bodyPr anchor="b"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Yarışmacıların Seçilme Kriterleri</a:t>
            </a:r>
            <a:endParaRPr lang="tr-T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Documents and Settings\GAZI-SBF\Belgelerim\Resimlerim\untitled.bmp"/>
          <p:cNvPicPr>
            <a:picLocks noChangeAspect="1" noChangeArrowheads="1"/>
          </p:cNvPicPr>
          <p:nvPr/>
        </p:nvPicPr>
        <p:blipFill rotWithShape="1">
          <a:blip r:embed="rId3" cstate="print"/>
          <a:srcRect l="14575" r="30462" b="3"/>
          <a:stretch/>
        </p:blipFill>
        <p:spPr bwMode="auto">
          <a:xfrm>
            <a:off x="611560" y="2002056"/>
            <a:ext cx="3422551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</p:spPr>
      </p:pic>
      <p:graphicFrame>
        <p:nvGraphicFramePr>
          <p:cNvPr id="6" name="2 İçerik Yer Tutucusu">
            <a:extLst>
              <a:ext uri="{FF2B5EF4-FFF2-40B4-BE49-F238E27FC236}">
                <a16:creationId xmlns:a16="http://schemas.microsoft.com/office/drawing/2014/main" id="{EC6209FB-1B13-A32E-F8D0-74B64C16F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27510"/>
              </p:ext>
            </p:extLst>
          </p:nvPr>
        </p:nvGraphicFramePr>
        <p:xfrm>
          <a:off x="3679466" y="2071316"/>
          <a:ext cx="503516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GAZI-SBF\Belgelerim\Resimlerim\behindertensport_g_2.jpg"/>
          <p:cNvPicPr>
            <a:picLocks noChangeAspect="1" noChangeArrowheads="1"/>
          </p:cNvPicPr>
          <p:nvPr/>
        </p:nvPicPr>
        <p:blipFill rotWithShape="1">
          <a:blip r:embed="rId2" cstate="print"/>
          <a:srcRect r="4" b="8406"/>
          <a:stretch/>
        </p:blipFill>
        <p:spPr bwMode="auto">
          <a:xfrm>
            <a:off x="827584" y="2002056"/>
            <a:ext cx="3566567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</p:spPr>
      </p:pic>
      <p:graphicFrame>
        <p:nvGraphicFramePr>
          <p:cNvPr id="6" name="2 İçerik Yer Tutucusu">
            <a:extLst>
              <a:ext uri="{FF2B5EF4-FFF2-40B4-BE49-F238E27FC236}">
                <a16:creationId xmlns:a16="http://schemas.microsoft.com/office/drawing/2014/main" id="{76C2D717-D993-FC84-4A0F-678624F214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255660"/>
              </p:ext>
            </p:extLst>
          </p:nvPr>
        </p:nvGraphicFramePr>
        <p:xfrm>
          <a:off x="3995936" y="2036686"/>
          <a:ext cx="503516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Başlık">
            <a:extLst>
              <a:ext uri="{FF2B5EF4-FFF2-40B4-BE49-F238E27FC236}">
                <a16:creationId xmlns:a16="http://schemas.microsoft.com/office/drawing/2014/main" id="{B0C22566-21BF-C57D-8149-C0D5C3260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836712"/>
            <a:ext cx="8285260" cy="836242"/>
          </a:xfrm>
        </p:spPr>
        <p:txBody>
          <a:bodyPr anchor="b"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Yarışmacıların Seçilme Kriterleri</a:t>
            </a:r>
            <a:endParaRPr lang="tr-T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C88717-B9DC-BE03-7EEA-5E642673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Sınıflandırma nedir?</a:t>
            </a:r>
            <a:endParaRPr lang="tr-TR" sz="3600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1CFDC622-5F9F-F3DF-949C-7FEB084BFCF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55653395"/>
              </p:ext>
            </p:extLst>
          </p:nvPr>
        </p:nvGraphicFramePr>
        <p:xfrm>
          <a:off x="625178" y="1700808"/>
          <a:ext cx="7893643" cy="428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6219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GAZI-SBF\Belgelerim\Resimlerim\engellispor.jpg"/>
          <p:cNvPicPr>
            <a:picLocks noChangeAspect="1" noChangeArrowheads="1"/>
          </p:cNvPicPr>
          <p:nvPr/>
        </p:nvPicPr>
        <p:blipFill rotWithShape="1">
          <a:blip r:embed="rId2" cstate="print"/>
          <a:srcRect l="3207" r="1216" b="1"/>
          <a:stretch/>
        </p:blipFill>
        <p:spPr bwMode="auto">
          <a:xfrm>
            <a:off x="683568" y="2002056"/>
            <a:ext cx="3422551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</p:spPr>
      </p:pic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78FFCF52-14AA-3C9A-C464-8A354A51F0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61678"/>
              </p:ext>
            </p:extLst>
          </p:nvPr>
        </p:nvGraphicFramePr>
        <p:xfrm>
          <a:off x="3923928" y="2036686"/>
          <a:ext cx="5035164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1 Başlık">
            <a:extLst>
              <a:ext uri="{FF2B5EF4-FFF2-40B4-BE49-F238E27FC236}">
                <a16:creationId xmlns:a16="http://schemas.microsoft.com/office/drawing/2014/main" id="{E48B0ECD-BBC9-A97F-F92D-DCB2F8D0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85260" cy="1434415"/>
          </a:xfrm>
        </p:spPr>
        <p:txBody>
          <a:bodyPr anchor="b"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Yarışmacıların Seçilme Kriterleri</a:t>
            </a:r>
            <a:endParaRPr lang="tr-T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Paralimpik Oyunları</a:t>
            </a:r>
            <a:endParaRPr lang="tr-T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9DDEDC3E-C023-16F8-B009-697CA94FF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4217549"/>
              </p:ext>
            </p:extLst>
          </p:nvPr>
        </p:nvGraphicFramePr>
        <p:xfrm>
          <a:off x="354360" y="3140968"/>
          <a:ext cx="843528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>
            <a:extLst>
              <a:ext uri="{FF2B5EF4-FFF2-40B4-BE49-F238E27FC236}">
                <a16:creationId xmlns:a16="http://schemas.microsoft.com/office/drawing/2014/main" id="{563E01AC-7654-27E0-032F-A3ADDF0229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1447160"/>
            <a:ext cx="1854877" cy="1854877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3AA6C81-CF12-DB8E-BE90-001E623E82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1794" y="1649584"/>
            <a:ext cx="2280411" cy="1628865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BC0B193-8A37-241E-3832-9311F24385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0192" y="1724103"/>
            <a:ext cx="2191208" cy="153669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56F64417-CBA6-B23D-F387-4D2C915C0F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974455"/>
              </p:ext>
            </p:extLst>
          </p:nvPr>
        </p:nvGraphicFramePr>
        <p:xfrm>
          <a:off x="836129" y="1844824"/>
          <a:ext cx="7471742" cy="397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Başlık">
            <a:extLst>
              <a:ext uri="{FF2B5EF4-FFF2-40B4-BE49-F238E27FC236}">
                <a16:creationId xmlns:a16="http://schemas.microsoft.com/office/drawing/2014/main" id="{4AA2B7CD-28C1-2950-ABD1-D47E8818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63" y="332656"/>
            <a:ext cx="7772400" cy="1143000"/>
          </a:xfrm>
        </p:spPr>
        <p:txBody>
          <a:bodyPr/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Paralimpik Oyunları</a:t>
            </a:r>
            <a:endParaRPr lang="tr-TR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490722" y="329184"/>
            <a:ext cx="5170932" cy="1371624"/>
          </a:xfrm>
        </p:spPr>
        <p:txBody>
          <a:bodyPr anchor="b"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Paralimpik Branşlar</a:t>
            </a:r>
          </a:p>
        </p:txBody>
      </p:sp>
      <p:pic>
        <p:nvPicPr>
          <p:cNvPr id="5" name="Picture 4" descr="Statta sarı koltuklar">
            <a:extLst>
              <a:ext uri="{FF2B5EF4-FFF2-40B4-BE49-F238E27FC236}">
                <a16:creationId xmlns:a16="http://schemas.microsoft.com/office/drawing/2014/main" id="{806CD8FC-5A62-E6DD-F698-8BC65B55B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40" r="49276" b="-2"/>
          <a:stretch/>
        </p:blipFill>
        <p:spPr>
          <a:xfrm>
            <a:off x="20" y="1"/>
            <a:ext cx="3039386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C422B2B9-C44B-DF13-CBD2-A96BDC012F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519826"/>
              </p:ext>
            </p:extLst>
          </p:nvPr>
        </p:nvGraphicFramePr>
        <p:xfrm>
          <a:off x="3419872" y="2204864"/>
          <a:ext cx="5170932" cy="3483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1F43D2CE-3C3C-9B8C-3392-634C214E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2" y="548680"/>
            <a:ext cx="7772400" cy="1143000"/>
          </a:xfrm>
        </p:spPr>
        <p:txBody>
          <a:bodyPr/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Sınıflandırmanın Amacı</a:t>
            </a:r>
          </a:p>
        </p:txBody>
      </p: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D22DB1B3-592E-F2EF-F293-3BA472521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865800"/>
              </p:ext>
            </p:extLst>
          </p:nvPr>
        </p:nvGraphicFramePr>
        <p:xfrm>
          <a:off x="827584" y="2204864"/>
          <a:ext cx="7630616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A3952-2AD5-A050-D983-29A536EDD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Resim 3">
            <a:extLst>
              <a:ext uri="{FF2B5EF4-FFF2-40B4-BE49-F238E27FC236}">
                <a16:creationId xmlns:a16="http://schemas.microsoft.com/office/drawing/2014/main" id="{220F5AE1-17B1-2BBF-DCC9-A138F0A6B9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8CE5448A-469F-B8C1-C66B-D784FF05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21" y="987413"/>
            <a:ext cx="7772400" cy="576064"/>
          </a:xfrm>
        </p:spPr>
        <p:txBody>
          <a:bodyPr/>
          <a:lstStyle/>
          <a:p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Oturarak Voleybolda Sporcu Özellikleri</a:t>
            </a:r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208A483C-2D27-248C-1C6F-629B0C6820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357815"/>
              </p:ext>
            </p:extLst>
          </p:nvPr>
        </p:nvGraphicFramePr>
        <p:xfrm>
          <a:off x="787350" y="1772816"/>
          <a:ext cx="7630616" cy="440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CA3D8501-9F7A-BDE3-9D45-C6EFB87D4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6641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İçerik Yer Tutucusu 9">
            <a:extLst>
              <a:ext uri="{FF2B5EF4-FFF2-40B4-BE49-F238E27FC236}">
                <a16:creationId xmlns:a16="http://schemas.microsoft.com/office/drawing/2014/main" id="{84CDF588-64C2-1D0F-FA86-C511FC9EB81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08696081"/>
              </p:ext>
            </p:extLst>
          </p:nvPr>
        </p:nvGraphicFramePr>
        <p:xfrm>
          <a:off x="490985" y="2132856"/>
          <a:ext cx="367240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tı İşareti 2">
            <a:extLst>
              <a:ext uri="{FF2B5EF4-FFF2-40B4-BE49-F238E27FC236}">
                <a16:creationId xmlns:a16="http://schemas.microsoft.com/office/drawing/2014/main" id="{8EBF2716-2564-4982-7CBC-E1ACDE2A3756}"/>
              </a:ext>
            </a:extLst>
          </p:cNvPr>
          <p:cNvSpPr/>
          <p:nvPr/>
        </p:nvSpPr>
        <p:spPr>
          <a:xfrm>
            <a:off x="4163393" y="3055403"/>
            <a:ext cx="1152130" cy="11430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1F14225-AAB5-CB7C-45D1-708DB4C63DFB}"/>
              </a:ext>
            </a:extLst>
          </p:cNvPr>
          <p:cNvSpPr/>
          <p:nvPr/>
        </p:nvSpPr>
        <p:spPr>
          <a:xfrm>
            <a:off x="5436096" y="2898548"/>
            <a:ext cx="2818656" cy="14567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Tıbbi belgeler</a:t>
            </a:r>
          </a:p>
        </p:txBody>
      </p:sp>
      <p:pic>
        <p:nvPicPr>
          <p:cNvPr id="6" name="Resim 3">
            <a:extLst>
              <a:ext uri="{FF2B5EF4-FFF2-40B4-BE49-F238E27FC236}">
                <a16:creationId xmlns:a16="http://schemas.microsoft.com/office/drawing/2014/main" id="{528246E5-C9DA-D77C-3757-043625FE1D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Başlık 3">
            <a:extLst>
              <a:ext uri="{FF2B5EF4-FFF2-40B4-BE49-F238E27FC236}">
                <a16:creationId xmlns:a16="http://schemas.microsoft.com/office/drawing/2014/main" id="{737F32DE-4DFC-9120-0D5E-8C5CC11A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21" y="987413"/>
            <a:ext cx="7772400" cy="576064"/>
          </a:xfrm>
        </p:spPr>
        <p:txBody>
          <a:bodyPr/>
          <a:lstStyle/>
          <a:p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Oturarak Voleybolda Sporcu Özellikleri</a:t>
            </a:r>
          </a:p>
        </p:txBody>
      </p:sp>
    </p:spTree>
    <p:extLst>
      <p:ext uri="{BB962C8B-B14F-4D97-AF65-F5344CB8AC3E}">
        <p14:creationId xmlns:p14="http://schemas.microsoft.com/office/powerpoint/2010/main" val="1368105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CC7CD-0A2D-C32A-2D42-5865D7ED0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CCE512-2448-89F0-1670-3D65692D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06952"/>
            <a:ext cx="7772400" cy="674687"/>
          </a:xfrm>
        </p:spPr>
        <p:txBody>
          <a:bodyPr/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Sınıflandırma Süreci</a:t>
            </a:r>
          </a:p>
        </p:txBody>
      </p:sp>
      <p:graphicFrame>
        <p:nvGraphicFramePr>
          <p:cNvPr id="3" name="İçerik Yer Tutucusu 2">
            <a:extLst>
              <a:ext uri="{FF2B5EF4-FFF2-40B4-BE49-F238E27FC236}">
                <a16:creationId xmlns:a16="http://schemas.microsoft.com/office/drawing/2014/main" id="{AFAE7820-6D1C-F1A1-6AEA-2B3242FFE1D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03436512"/>
              </p:ext>
            </p:extLst>
          </p:nvPr>
        </p:nvGraphicFramePr>
        <p:xfrm>
          <a:off x="685800" y="1844825"/>
          <a:ext cx="7846640" cy="400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3">
            <a:extLst>
              <a:ext uri="{FF2B5EF4-FFF2-40B4-BE49-F238E27FC236}">
                <a16:creationId xmlns:a16="http://schemas.microsoft.com/office/drawing/2014/main" id="{2DE80736-F1E4-D114-0255-404E226467E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562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47D18-756C-A3AB-EA10-325606279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3C1CA950-FEB0-5AFC-C28A-5F18DA74A910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93129655"/>
              </p:ext>
            </p:extLst>
          </p:nvPr>
        </p:nvGraphicFramePr>
        <p:xfrm>
          <a:off x="648680" y="1830865"/>
          <a:ext cx="7846640" cy="399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3">
            <a:extLst>
              <a:ext uri="{FF2B5EF4-FFF2-40B4-BE49-F238E27FC236}">
                <a16:creationId xmlns:a16="http://schemas.microsoft.com/office/drawing/2014/main" id="{A4E079F7-3EFE-2009-7789-8C93271761A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12B8B87D-D29E-31C2-DB14-C85EB77F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006952"/>
            <a:ext cx="7772400" cy="674687"/>
          </a:xfrm>
        </p:spPr>
        <p:txBody>
          <a:bodyPr/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Sınıflandırma Süreci</a:t>
            </a:r>
          </a:p>
        </p:txBody>
      </p:sp>
    </p:spTree>
    <p:extLst>
      <p:ext uri="{BB962C8B-B14F-4D97-AF65-F5344CB8AC3E}">
        <p14:creationId xmlns:p14="http://schemas.microsoft.com/office/powerpoint/2010/main" val="14275096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E0036-6E3C-8724-9EEB-816C0C44D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59A318-BAB9-EBEF-1EE8-4BC21C719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1143000"/>
          </a:xfrm>
        </p:spPr>
        <p:txBody>
          <a:bodyPr/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Sınıflandırma Etik İlkeleri</a:t>
            </a:r>
          </a:p>
        </p:txBody>
      </p:sp>
      <p:graphicFrame>
        <p:nvGraphicFramePr>
          <p:cNvPr id="3" name="İçerik Yer Tutucusu 2">
            <a:extLst>
              <a:ext uri="{FF2B5EF4-FFF2-40B4-BE49-F238E27FC236}">
                <a16:creationId xmlns:a16="http://schemas.microsoft.com/office/drawing/2014/main" id="{A30C5D85-969B-4913-B0A6-BDF1FDC061B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98078608"/>
              </p:ext>
            </p:extLst>
          </p:nvPr>
        </p:nvGraphicFramePr>
        <p:xfrm>
          <a:off x="755576" y="2060848"/>
          <a:ext cx="7632848" cy="393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3">
            <a:extLst>
              <a:ext uri="{FF2B5EF4-FFF2-40B4-BE49-F238E27FC236}">
                <a16:creationId xmlns:a16="http://schemas.microsoft.com/office/drawing/2014/main" id="{5D8AE92E-786F-414C-5C70-67AB2A8425D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6487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CC70-00AE-E659-1D81-20B70984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04" y="260648"/>
            <a:ext cx="7772400" cy="1143000"/>
          </a:xfrm>
        </p:spPr>
        <p:txBody>
          <a:bodyPr/>
          <a:lstStyle/>
          <a:p>
            <a:pPr algn="ctr"/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Sınıflandırmanın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Tarihçesi</a:t>
            </a:r>
            <a:endParaRPr lang="en-GB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583BEE4-5FCF-E533-A2D8-FF06F9CB191A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70337814"/>
              </p:ext>
            </p:extLst>
          </p:nvPr>
        </p:nvGraphicFramePr>
        <p:xfrm>
          <a:off x="1043608" y="2204864"/>
          <a:ext cx="7185992" cy="316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95749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2E493-4A3C-5BA5-6553-956984C90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>
            <a:extLst>
              <a:ext uri="{FF2B5EF4-FFF2-40B4-BE49-F238E27FC236}">
                <a16:creationId xmlns:a16="http://schemas.microsoft.com/office/drawing/2014/main" id="{1E3A9AD7-BE5E-F644-1707-5B4F2C2F228F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5298164"/>
              </p:ext>
            </p:extLst>
          </p:nvPr>
        </p:nvGraphicFramePr>
        <p:xfrm>
          <a:off x="842615" y="1918225"/>
          <a:ext cx="7485428" cy="3867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3">
            <a:extLst>
              <a:ext uri="{FF2B5EF4-FFF2-40B4-BE49-F238E27FC236}">
                <a16:creationId xmlns:a16="http://schemas.microsoft.com/office/drawing/2014/main" id="{4A0F8632-D882-B12D-37E0-6D6F77D7B8E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ADE0124D-2AF8-8852-F717-1E67CFB5D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48680"/>
            <a:ext cx="7772400" cy="1143000"/>
          </a:xfrm>
        </p:spPr>
        <p:txBody>
          <a:bodyPr/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Sınıflandırma Etik İlkeleri</a:t>
            </a:r>
          </a:p>
        </p:txBody>
      </p:sp>
    </p:spTree>
    <p:extLst>
      <p:ext uri="{BB962C8B-B14F-4D97-AF65-F5344CB8AC3E}">
        <p14:creationId xmlns:p14="http://schemas.microsoft.com/office/powerpoint/2010/main" val="3339131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411702"/>
            <a:ext cx="7772400" cy="1143000"/>
          </a:xfrm>
        </p:spPr>
        <p:txBody>
          <a:bodyPr/>
          <a:lstStyle/>
          <a:p>
            <a:pPr algn="ctr" eaLnBrk="1" hangingPunct="1"/>
            <a:r>
              <a:rPr lang="tr-TR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Sınıflandırma</a:t>
            </a:r>
            <a:r>
              <a:rPr lang="tr-TR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196" name="Resi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00038"/>
            <a:ext cx="200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2082972-0D9E-B8DA-FAC7-C94DC5B02C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484" r="15717" b="17232"/>
          <a:stretch>
            <a:fillRect/>
          </a:stretch>
        </p:blipFill>
        <p:spPr>
          <a:xfrm>
            <a:off x="539552" y="1666366"/>
            <a:ext cx="3379358" cy="4509231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1D08EBB4-79C6-03FD-4572-458CCD12E78B}"/>
              </a:ext>
            </a:extLst>
          </p:cNvPr>
          <p:cNvSpPr txBox="1"/>
          <p:nvPr/>
        </p:nvSpPr>
        <p:spPr>
          <a:xfrm>
            <a:off x="4461655" y="5050126"/>
            <a:ext cx="38211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</a:rPr>
              <a:t>https://worldparavolley.org/classification/</a:t>
            </a:r>
          </a:p>
        </p:txBody>
      </p: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3127C114-9312-9B90-7B53-F220FCED6052}"/>
              </a:ext>
            </a:extLst>
          </p:cNvPr>
          <p:cNvGraphicFramePr/>
          <p:nvPr/>
        </p:nvGraphicFramePr>
        <p:xfrm>
          <a:off x="4442997" y="2204864"/>
          <a:ext cx="3929478" cy="242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5C3F3-2848-BC2D-3BE2-3D9F87F83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Resim 3">
            <a:extLst>
              <a:ext uri="{FF2B5EF4-FFF2-40B4-BE49-F238E27FC236}">
                <a16:creationId xmlns:a16="http://schemas.microsoft.com/office/drawing/2014/main" id="{A46AB8EA-6764-FDE1-A608-DC5A7A9AFE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F3A670AB-1D65-4DF2-265E-D6D5E2FA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68512"/>
            <a:ext cx="7773516" cy="720080"/>
          </a:xfrm>
        </p:spPr>
        <p:txBody>
          <a:bodyPr/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Oturarak Voleybolda Sporcu Özellikleri</a:t>
            </a:r>
          </a:p>
        </p:txBody>
      </p:sp>
      <p:pic>
        <p:nvPicPr>
          <p:cNvPr id="3" name="Resim 2" descr="spor oyunu, spor, kişi, şahıs, voleybo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AB6D2F5-22BE-D15C-A301-DFFDDA4DC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78469"/>
            <a:ext cx="4535590" cy="3133861"/>
          </a:xfrm>
          <a:prstGeom prst="rect">
            <a:avLst/>
          </a:prstGeom>
        </p:spPr>
      </p:pic>
      <p:sp>
        <p:nvSpPr>
          <p:cNvPr id="7" name="Komut Düğmesi: Yardım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60727D-7751-3608-E051-3B29FCEEAAD2}"/>
              </a:ext>
            </a:extLst>
          </p:cNvPr>
          <p:cNvSpPr/>
          <p:nvPr/>
        </p:nvSpPr>
        <p:spPr>
          <a:xfrm>
            <a:off x="927497" y="1957687"/>
            <a:ext cx="2808312" cy="3133861"/>
          </a:xfrm>
          <a:prstGeom prst="actionButtonHelp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D883C94-AD57-E9A3-4717-FA85C136BC41}"/>
              </a:ext>
            </a:extLst>
          </p:cNvPr>
          <p:cNvSpPr/>
          <p:nvPr/>
        </p:nvSpPr>
        <p:spPr>
          <a:xfrm>
            <a:off x="1137446" y="2193478"/>
            <a:ext cx="2388413" cy="26622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3200" dirty="0">
              <a:solidFill>
                <a:schemeClr val="tx1"/>
              </a:solidFill>
            </a:endParaRPr>
          </a:p>
          <a:p>
            <a:pPr algn="ctr"/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Kimler</a:t>
            </a:r>
          </a:p>
          <a:p>
            <a:pPr algn="ctr"/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Oturarak Voleybol </a:t>
            </a:r>
          </a:p>
          <a:p>
            <a:pPr algn="ctr"/>
            <a:r>
              <a:rPr lang="tr-T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Oynayabilir?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327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A3952-2AD5-A050-D983-29A536EDD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Resim 3">
            <a:extLst>
              <a:ext uri="{FF2B5EF4-FFF2-40B4-BE49-F238E27FC236}">
                <a16:creationId xmlns:a16="http://schemas.microsoft.com/office/drawing/2014/main" id="{220F5AE1-17B1-2BBF-DCC9-A138F0A6B9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8CE5448A-469F-B8C1-C66B-D784FF05B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41" y="1196752"/>
            <a:ext cx="7772400" cy="646113"/>
          </a:xfrm>
        </p:spPr>
        <p:txBody>
          <a:bodyPr/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Kimler oturarak voleybol oynayabilir?</a:t>
            </a:r>
          </a:p>
        </p:txBody>
      </p:sp>
      <p:graphicFrame>
        <p:nvGraphicFramePr>
          <p:cNvPr id="8" name="Diyagram 7">
            <a:extLst>
              <a:ext uri="{FF2B5EF4-FFF2-40B4-BE49-F238E27FC236}">
                <a16:creationId xmlns:a16="http://schemas.microsoft.com/office/drawing/2014/main" id="{F815B53D-222E-F95E-8E59-AA9C2653E6E8}"/>
              </a:ext>
            </a:extLst>
          </p:cNvPr>
          <p:cNvGraphicFramePr/>
          <p:nvPr/>
        </p:nvGraphicFramePr>
        <p:xfrm>
          <a:off x="334870" y="2556918"/>
          <a:ext cx="3739008" cy="284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CA3D8501-9F7A-BDE3-9D45-C6EFB87D4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Artı İşareti 1">
            <a:extLst>
              <a:ext uri="{FF2B5EF4-FFF2-40B4-BE49-F238E27FC236}">
                <a16:creationId xmlns:a16="http://schemas.microsoft.com/office/drawing/2014/main" id="{257910AA-48A1-C4A7-8FF9-26CD70EF2342}"/>
              </a:ext>
            </a:extLst>
          </p:cNvPr>
          <p:cNvSpPr/>
          <p:nvPr/>
        </p:nvSpPr>
        <p:spPr>
          <a:xfrm>
            <a:off x="4148876" y="3161422"/>
            <a:ext cx="1152130" cy="11430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BB3A99D9-5AC0-0603-77F3-0E6E90C982CE}"/>
              </a:ext>
            </a:extLst>
          </p:cNvPr>
          <p:cNvGraphicFramePr/>
          <p:nvPr/>
        </p:nvGraphicFramePr>
        <p:xfrm>
          <a:off x="5373842" y="2556919"/>
          <a:ext cx="3310134" cy="2846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49709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0512E-5970-C29E-35E3-5CA4EE8C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Resim 3">
            <a:extLst>
              <a:ext uri="{FF2B5EF4-FFF2-40B4-BE49-F238E27FC236}">
                <a16:creationId xmlns:a16="http://schemas.microsoft.com/office/drawing/2014/main" id="{17561BA0-E838-0AF8-E2D7-902E41FB19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Başlık 3">
            <a:extLst>
              <a:ext uri="{FF2B5EF4-FFF2-40B4-BE49-F238E27FC236}">
                <a16:creationId xmlns:a16="http://schemas.microsoft.com/office/drawing/2014/main" id="{FEE4F338-A567-24D1-0E4D-BF265B1C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94" y="979488"/>
            <a:ext cx="7772400" cy="854968"/>
          </a:xfrm>
        </p:spPr>
        <p:txBody>
          <a:bodyPr/>
          <a:lstStyle/>
          <a:p>
            <a:pPr algn="ctr"/>
            <a:r>
              <a:rPr lang="tr-TR" sz="3600" dirty="0">
                <a:solidFill>
                  <a:srgbClr val="FF0000"/>
                </a:solidFill>
              </a:rPr>
              <a:t>Kimler oturarak voleybol </a:t>
            </a:r>
            <a:r>
              <a:rPr lang="tr-TR" sz="3600" b="1" u="sng" dirty="0">
                <a:solidFill>
                  <a:srgbClr val="FF0000"/>
                </a:solidFill>
              </a:rPr>
              <a:t>oynayamaz?</a:t>
            </a:r>
            <a:br>
              <a:rPr lang="tr-TR" dirty="0"/>
            </a:br>
            <a:r>
              <a:rPr lang="tr-TR" sz="2000" dirty="0">
                <a:solidFill>
                  <a:schemeClr val="tx1"/>
                </a:solidFill>
              </a:rPr>
              <a:t>Oturarak voleybola </a:t>
            </a:r>
            <a:r>
              <a:rPr lang="tr-TR" sz="2000" dirty="0">
                <a:solidFill>
                  <a:srgbClr val="FF0000"/>
                </a:solidFill>
              </a:rPr>
              <a:t>uygun olmayan </a:t>
            </a:r>
            <a:r>
              <a:rPr lang="tr-TR" sz="2000" dirty="0">
                <a:solidFill>
                  <a:schemeClr val="tx1"/>
                </a:solidFill>
              </a:rPr>
              <a:t>engellilik çeşitleri</a:t>
            </a:r>
          </a:p>
        </p:txBody>
      </p: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FD2C6648-ABBD-3EC3-AB64-4E123E45179C}"/>
              </a:ext>
            </a:extLst>
          </p:cNvPr>
          <p:cNvGraphicFramePr/>
          <p:nvPr/>
        </p:nvGraphicFramePr>
        <p:xfrm>
          <a:off x="251520" y="1613834"/>
          <a:ext cx="8521286" cy="391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EB8235DA-5C49-FEB5-B58E-B95BC3F5CADC}"/>
              </a:ext>
            </a:extLst>
          </p:cNvPr>
          <p:cNvSpPr txBox="1"/>
          <p:nvPr/>
        </p:nvSpPr>
        <p:spPr>
          <a:xfrm>
            <a:off x="325497" y="5524569"/>
            <a:ext cx="78046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/>
              <a:t>Engelin kalıcı, objektif ölçülebilir ve performansı etkileyecek düzeyde olması gerekiyor.</a:t>
            </a:r>
          </a:p>
        </p:txBody>
      </p:sp>
    </p:spTree>
    <p:extLst>
      <p:ext uri="{BB962C8B-B14F-4D97-AF65-F5344CB8AC3E}">
        <p14:creationId xmlns:p14="http://schemas.microsoft.com/office/powerpoint/2010/main" val="42577469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skeleton, gövd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CE8C521-30EA-651B-2571-B38087866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4"/>
          <a:stretch>
            <a:fillRect/>
          </a:stretch>
        </p:blipFill>
        <p:spPr>
          <a:xfrm>
            <a:off x="2240741" y="96446"/>
            <a:ext cx="4563507" cy="666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894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B5F8614-0264-6B6A-1443-5BB62D968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00043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15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27789AA-A0EF-624C-F36B-AC624854D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31" y="692695"/>
            <a:ext cx="2724530" cy="429637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310570E-B89D-1328-9DAA-E71065102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680119"/>
            <a:ext cx="2534004" cy="42963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97355A5-F57D-7526-0494-7C52ED682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463" y="680119"/>
            <a:ext cx="2000529" cy="4296375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679B1B68-D3DB-12E0-B2AF-8A70B25A96D9}"/>
              </a:ext>
            </a:extLst>
          </p:cNvPr>
          <p:cNvSpPr txBox="1"/>
          <p:nvPr/>
        </p:nvSpPr>
        <p:spPr>
          <a:xfrm>
            <a:off x="1259632" y="537321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-Röntgen görüntüsü , fonksiyonel olarak becerileri, kas kuvveti</a:t>
            </a:r>
          </a:p>
        </p:txBody>
      </p:sp>
    </p:spTree>
    <p:extLst>
      <p:ext uri="{BB962C8B-B14F-4D97-AF65-F5344CB8AC3E}">
        <p14:creationId xmlns:p14="http://schemas.microsoft.com/office/powerpoint/2010/main" val="29979240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C06E8B-3DC4-D9EF-FC84-F59D4C0FA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058212"/>
            <a:ext cx="7772400" cy="646113"/>
          </a:xfrm>
        </p:spPr>
        <p:txBody>
          <a:bodyPr/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Oturarak Voleybolda Sporcu Özellikleri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6779829D-385D-FE54-C5CE-73699E504EF5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582332" y="2420888"/>
          <a:ext cx="3888432" cy="323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rtı İşareti 2">
            <a:extLst>
              <a:ext uri="{FF2B5EF4-FFF2-40B4-BE49-F238E27FC236}">
                <a16:creationId xmlns:a16="http://schemas.microsoft.com/office/drawing/2014/main" id="{8EBF2716-2564-4982-7CBC-E1ACDE2A3756}"/>
              </a:ext>
            </a:extLst>
          </p:cNvPr>
          <p:cNvSpPr/>
          <p:nvPr/>
        </p:nvSpPr>
        <p:spPr>
          <a:xfrm>
            <a:off x="4355976" y="3356992"/>
            <a:ext cx="1152130" cy="11430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1F14225-AAB5-CB7C-45D1-708DB4C63DFB}"/>
              </a:ext>
            </a:extLst>
          </p:cNvPr>
          <p:cNvSpPr/>
          <p:nvPr/>
        </p:nvSpPr>
        <p:spPr>
          <a:xfrm>
            <a:off x="5743012" y="3045060"/>
            <a:ext cx="2818656" cy="14567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Tıbbi belgeler</a:t>
            </a:r>
          </a:p>
        </p:txBody>
      </p:sp>
      <p:pic>
        <p:nvPicPr>
          <p:cNvPr id="6" name="Resim 3">
            <a:extLst>
              <a:ext uri="{FF2B5EF4-FFF2-40B4-BE49-F238E27FC236}">
                <a16:creationId xmlns:a16="http://schemas.microsoft.com/office/drawing/2014/main" id="{528246E5-C9DA-D77C-3757-043625FE1D5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4499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CC7CD-0A2D-C32A-2D42-5865D7ED0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CCE512-2448-89F0-1670-3D65692D1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79488"/>
            <a:ext cx="7772400" cy="646113"/>
          </a:xfrm>
        </p:spPr>
        <p:txBody>
          <a:bodyPr/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Sınıflandırma İşlemleri</a:t>
            </a:r>
          </a:p>
        </p:txBody>
      </p:sp>
      <p:pic>
        <p:nvPicPr>
          <p:cNvPr id="6" name="Resim 3">
            <a:extLst>
              <a:ext uri="{FF2B5EF4-FFF2-40B4-BE49-F238E27FC236}">
                <a16:creationId xmlns:a16="http://schemas.microsoft.com/office/drawing/2014/main" id="{2DE80736-F1E4-D114-0255-404E226467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9E69E15-5255-B9E5-43CE-232F7E320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973125"/>
            <a:ext cx="3019846" cy="2962688"/>
          </a:xfrm>
          <a:prstGeom prst="rect">
            <a:avLst/>
          </a:prstGeom>
        </p:spPr>
      </p:pic>
      <p:graphicFrame>
        <p:nvGraphicFramePr>
          <p:cNvPr id="4" name="Diyagram 3">
            <a:extLst>
              <a:ext uri="{FF2B5EF4-FFF2-40B4-BE49-F238E27FC236}">
                <a16:creationId xmlns:a16="http://schemas.microsoft.com/office/drawing/2014/main" id="{211E02FC-99EA-48BC-7F7F-BB61255FC6F2}"/>
              </a:ext>
            </a:extLst>
          </p:cNvPr>
          <p:cNvGraphicFramePr/>
          <p:nvPr/>
        </p:nvGraphicFramePr>
        <p:xfrm>
          <a:off x="408179" y="1943868"/>
          <a:ext cx="5315949" cy="417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Metin kutusu 8">
            <a:extLst>
              <a:ext uri="{FF2B5EF4-FFF2-40B4-BE49-F238E27FC236}">
                <a16:creationId xmlns:a16="http://schemas.microsoft.com/office/drawing/2014/main" id="{62BECF10-A8D7-1C13-5239-91DDE59A393D}"/>
              </a:ext>
            </a:extLst>
          </p:cNvPr>
          <p:cNvSpPr txBox="1"/>
          <p:nvPr/>
        </p:nvSpPr>
        <p:spPr>
          <a:xfrm>
            <a:off x="5967959" y="5729395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Kasıtlı yanlış beyan ??</a:t>
            </a:r>
          </a:p>
        </p:txBody>
      </p:sp>
      <p:sp>
        <p:nvSpPr>
          <p:cNvPr id="10" name="Şimşek İşareti 9">
            <a:extLst>
              <a:ext uri="{FF2B5EF4-FFF2-40B4-BE49-F238E27FC236}">
                <a16:creationId xmlns:a16="http://schemas.microsoft.com/office/drawing/2014/main" id="{B8A5A990-2C3A-DA7A-49B4-35EBFF07F593}"/>
              </a:ext>
            </a:extLst>
          </p:cNvPr>
          <p:cNvSpPr/>
          <p:nvPr/>
        </p:nvSpPr>
        <p:spPr>
          <a:xfrm>
            <a:off x="5796136" y="4993728"/>
            <a:ext cx="504056" cy="735667"/>
          </a:xfrm>
          <a:prstGeom prst="lightningBol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468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90C980A7-0568-2EB2-DC5C-9E73A3911CBD}"/>
              </a:ext>
            </a:extLst>
          </p:cNvPr>
          <p:cNvGraphicFramePr/>
          <p:nvPr/>
        </p:nvGraphicFramePr>
        <p:xfrm>
          <a:off x="524784" y="620688"/>
          <a:ext cx="8079664" cy="78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3" descr="Screen Shot 2014-11-05 at 11.02.36.pn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360862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386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0451F-D9DE-5B89-2426-2F69E2251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48D72D-4B4F-741E-3FF6-3F8EB9E2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737" y="846365"/>
            <a:ext cx="7772400" cy="646113"/>
          </a:xfrm>
        </p:spPr>
        <p:txBody>
          <a:bodyPr/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 Sınıfları ve Statüler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D1D9397E-9AAD-0B61-998E-BC494BF9D9FB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39737" y="1628800"/>
          <a:ext cx="8380735" cy="468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3">
            <a:extLst>
              <a:ext uri="{FF2B5EF4-FFF2-40B4-BE49-F238E27FC236}">
                <a16:creationId xmlns:a16="http://schemas.microsoft.com/office/drawing/2014/main" id="{CEF6414E-9C4C-3DD7-B2CE-EE6B0026C4C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6643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9DE1EC-12B5-5FAF-8EF1-551C2EBF7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87831"/>
            <a:ext cx="7772400" cy="1143000"/>
          </a:xfrm>
        </p:spPr>
        <p:txBody>
          <a:bodyPr/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Sınıflandırma Etik İlkeleri</a:t>
            </a:r>
          </a:p>
        </p:txBody>
      </p:sp>
      <p:graphicFrame>
        <p:nvGraphicFramePr>
          <p:cNvPr id="3" name="İçerik Yer Tutucusu 2">
            <a:extLst>
              <a:ext uri="{FF2B5EF4-FFF2-40B4-BE49-F238E27FC236}">
                <a16:creationId xmlns:a16="http://schemas.microsoft.com/office/drawing/2014/main" id="{FA97DA76-2B98-B6D3-3626-84630E1DFBB3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827584" y="1916832"/>
          <a:ext cx="7637292" cy="3867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3">
            <a:extLst>
              <a:ext uri="{FF2B5EF4-FFF2-40B4-BE49-F238E27FC236}">
                <a16:creationId xmlns:a16="http://schemas.microsoft.com/office/drawing/2014/main" id="{C242E704-BA7C-AFA0-3AE1-31ACD0B6DBF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5698" y="476672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955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2C443-E6A0-9096-18F6-DF55C1B3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B785A5-EBBB-E57C-81BD-EDFADB90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38" y="864572"/>
            <a:ext cx="7772400" cy="710952"/>
          </a:xfrm>
        </p:spPr>
        <p:txBody>
          <a:bodyPr/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Sınıflandırma Etik İlkeleri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3610F3E-5C57-7AE1-54C9-C1764F60A728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 bwMode="auto">
          <a:xfrm>
            <a:off x="881744" y="1782270"/>
            <a:ext cx="7128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Kasıtlı Yanlış Beyan</a:t>
            </a:r>
            <a:endParaRPr kumimoji="0" lang="tr-TR" altLang="tr-T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F5D02F62-0866-EA93-5A5C-4A5FB2808431}"/>
              </a:ext>
            </a:extLst>
          </p:cNvPr>
          <p:cNvGraphicFramePr/>
          <p:nvPr/>
        </p:nvGraphicFramePr>
        <p:xfrm>
          <a:off x="850444" y="2370952"/>
          <a:ext cx="7380098" cy="331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Resim 3">
            <a:extLst>
              <a:ext uri="{FF2B5EF4-FFF2-40B4-BE49-F238E27FC236}">
                <a16:creationId xmlns:a16="http://schemas.microsoft.com/office/drawing/2014/main" id="{2026CA18-C69F-0FD1-4B5A-D0D818C7A5E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88224" y="426993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73517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EB6EB3E-15C3-9F50-1DF3-2A326C97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07" y="188640"/>
            <a:ext cx="7772400" cy="1143000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Örnekleri görelim…</a:t>
            </a:r>
          </a:p>
        </p:txBody>
      </p:sp>
      <p:graphicFrame>
        <p:nvGraphicFramePr>
          <p:cNvPr id="3" name="İçerik Yer Tutucusu 2">
            <a:extLst>
              <a:ext uri="{FF2B5EF4-FFF2-40B4-BE49-F238E27FC236}">
                <a16:creationId xmlns:a16="http://schemas.microsoft.com/office/drawing/2014/main" id="{41BC8C5A-2741-2684-FC4D-32A10FD467B0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629023" y="1456662"/>
          <a:ext cx="8075240" cy="4865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3">
            <a:extLst>
              <a:ext uri="{FF2B5EF4-FFF2-40B4-BE49-F238E27FC236}">
                <a16:creationId xmlns:a16="http://schemas.microsoft.com/office/drawing/2014/main" id="{CCB9E919-005D-3256-4BC8-2D316AA3397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9140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23EB74-A6C4-F9A3-4662-5DF96CC6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68" y="951783"/>
            <a:ext cx="7772400" cy="744395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Sınıflandırma odasında;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1B96BA4A-73E8-16F5-3D30-75F9B7C7762A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562768" y="1456525"/>
          <a:ext cx="8141495" cy="468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Resim 3">
            <a:extLst>
              <a:ext uri="{FF2B5EF4-FFF2-40B4-BE49-F238E27FC236}">
                <a16:creationId xmlns:a16="http://schemas.microsoft.com/office/drawing/2014/main" id="{2BCA8823-6366-F8C0-AC1C-02D2203B797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58640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FEC5A4-ED31-C004-EE1A-A69A42F8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49" y="908720"/>
            <a:ext cx="8619301" cy="1143000"/>
          </a:xfrm>
        </p:spPr>
        <p:txBody>
          <a:bodyPr/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Profesyonel bir ekipte bu süreç nasıl yönetilmeli?</a:t>
            </a:r>
          </a:p>
        </p:txBody>
      </p:sp>
      <p:graphicFrame>
        <p:nvGraphicFramePr>
          <p:cNvPr id="3" name="İçerik Yer Tutucusu 2">
            <a:extLst>
              <a:ext uri="{FF2B5EF4-FFF2-40B4-BE49-F238E27FC236}">
                <a16:creationId xmlns:a16="http://schemas.microsoft.com/office/drawing/2014/main" id="{86AC9EC5-947D-4D4F-DFEF-D4537B132C5E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823664" y="2276872"/>
          <a:ext cx="784887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Resim 3">
            <a:extLst>
              <a:ext uri="{FF2B5EF4-FFF2-40B4-BE49-F238E27FC236}">
                <a16:creationId xmlns:a16="http://schemas.microsoft.com/office/drawing/2014/main" id="{62DB34C3-2600-4DC1-EDD1-D78C41660E0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3525" y="333375"/>
            <a:ext cx="2090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7791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3 Dikdörtgen"/>
          <p:cNvSpPr>
            <a:spLocks noChangeArrowheads="1"/>
          </p:cNvSpPr>
          <p:nvPr/>
        </p:nvSpPr>
        <p:spPr bwMode="auto">
          <a:xfrm>
            <a:off x="1643063" y="2214563"/>
            <a:ext cx="614362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tr-TR" altLang="tr-TR" sz="4400" b="1">
                <a:solidFill>
                  <a:schemeClr val="accent1"/>
                </a:solidFill>
              </a:rPr>
              <a:t>DİNLEDİĞİNİZ İÇİN TEŞEKKÜRLER </a:t>
            </a:r>
            <a:r>
              <a:rPr lang="tr-TR" altLang="tr-TR" sz="4400" b="1">
                <a:solidFill>
                  <a:schemeClr val="accent1"/>
                </a:solidFill>
                <a:sym typeface="Wingdings" pitchFamily="2" charset="2"/>
              </a:rPr>
              <a:t></a:t>
            </a:r>
            <a:endParaRPr lang="tr-TR" altLang="tr-TR" sz="4400" b="1">
              <a:solidFill>
                <a:schemeClr val="accent1"/>
              </a:solidFill>
            </a:endParaRPr>
          </a:p>
        </p:txBody>
      </p:sp>
      <p:pic>
        <p:nvPicPr>
          <p:cNvPr id="83971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357188"/>
            <a:ext cx="2090737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587723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Etkinlikler ve Katılım</a:t>
            </a:r>
          </a:p>
        </p:txBody>
      </p:sp>
      <p:graphicFrame>
        <p:nvGraphicFramePr>
          <p:cNvPr id="5" name="2 İçerik Yer Tutucusu">
            <a:extLst>
              <a:ext uri="{FF2B5EF4-FFF2-40B4-BE49-F238E27FC236}">
                <a16:creationId xmlns:a16="http://schemas.microsoft.com/office/drawing/2014/main" id="{30F60A2F-8209-CD44-53F2-0B597B6C56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570746"/>
              </p:ext>
            </p:extLst>
          </p:nvPr>
        </p:nvGraphicFramePr>
        <p:xfrm>
          <a:off x="1115616" y="2276872"/>
          <a:ext cx="7183710" cy="2537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79" y="591300"/>
            <a:ext cx="7879842" cy="101498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Geçmişten günümüze Engelli kavramına bakış</a:t>
            </a:r>
          </a:p>
        </p:txBody>
      </p:sp>
      <p:graphicFrame>
        <p:nvGraphicFramePr>
          <p:cNvPr id="5" name="İçerik Yer Tutucusu 4">
            <a:extLst>
              <a:ext uri="{FF2B5EF4-FFF2-40B4-BE49-F238E27FC236}">
                <a16:creationId xmlns:a16="http://schemas.microsoft.com/office/drawing/2014/main" id="{9D3602CA-1F8D-F397-4E2F-9D14A0419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552446"/>
              </p:ext>
            </p:extLst>
          </p:nvPr>
        </p:nvGraphicFramePr>
        <p:xfrm>
          <a:off x="755576" y="1844824"/>
          <a:ext cx="7430496" cy="383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5C5F856-2F06-C9F2-9BE6-D92017B31A96}"/>
              </a:ext>
            </a:extLst>
          </p:cNvPr>
          <p:cNvSpPr txBox="1"/>
          <p:nvPr/>
        </p:nvSpPr>
        <p:spPr>
          <a:xfrm>
            <a:off x="899592" y="5805264"/>
            <a:ext cx="5676297" cy="6900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04672">
              <a:spcAft>
                <a:spcPts val="600"/>
              </a:spcAft>
            </a:pPr>
            <a:r>
              <a:rPr lang="tr-TR" sz="158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***ICF ise iki uçta yer alan bu iki modelin bütünleşmesine dayanır. </a:t>
            </a:r>
          </a:p>
          <a:p>
            <a:pPr>
              <a:spcAft>
                <a:spcPts val="600"/>
              </a:spcAft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095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652934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Bakış Açısı</a:t>
            </a:r>
          </a:p>
        </p:txBody>
      </p:sp>
      <p:pic>
        <p:nvPicPr>
          <p:cNvPr id="4" name="Content Placeholder 3" descr="Screen Shot 2013-12-12 at 7.17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8" r="59080"/>
          <a:stretch>
            <a:fillRect/>
          </a:stretch>
        </p:blipFill>
        <p:spPr>
          <a:xfrm>
            <a:off x="1537034" y="1988840"/>
            <a:ext cx="3034966" cy="356732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3DDE64B8-77D5-315E-1E78-858C446C4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691" y="2420888"/>
            <a:ext cx="514686" cy="51468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979059F-5B7D-9697-CF29-08460CBAF02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0209" t="17862"/>
          <a:stretch>
            <a:fillRect/>
          </a:stretch>
        </p:blipFill>
        <p:spPr>
          <a:xfrm>
            <a:off x="5004048" y="2060848"/>
            <a:ext cx="2952328" cy="349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0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İçerik Yer Tutucusu 2">
            <a:extLst>
              <a:ext uri="{FF2B5EF4-FFF2-40B4-BE49-F238E27FC236}">
                <a16:creationId xmlns:a16="http://schemas.microsoft.com/office/drawing/2014/main" id="{25457BF8-31FA-539E-DD87-0A3B4EF4E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84769"/>
              </p:ext>
            </p:extLst>
          </p:nvPr>
        </p:nvGraphicFramePr>
        <p:xfrm>
          <a:off x="1043608" y="1700808"/>
          <a:ext cx="730881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456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Özel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0000"/>
      </a:accent1>
      <a:accent2>
        <a:srgbClr val="DB140F"/>
      </a:accent2>
      <a:accent3>
        <a:srgbClr val="FF0000"/>
      </a:accent3>
      <a:accent4>
        <a:srgbClr val="FF0000"/>
      </a:accent4>
      <a:accent5>
        <a:srgbClr val="FF0000"/>
      </a:accent5>
      <a:accent6>
        <a:srgbClr val="855D5D"/>
      </a:accent6>
      <a:hlink>
        <a:srgbClr val="FF0000"/>
      </a:hlink>
      <a:folHlink>
        <a:srgbClr val="FF0000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f5c0bd9-5b04-44ef-988e-5b7fa9a9bd9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CB361ACDCC0F45A41220E2870124DF" ma:contentTypeVersion="15" ma:contentTypeDescription="Create a new document." ma:contentTypeScope="" ma:versionID="ffb025e45072773cf9486f71454d042d">
  <xsd:schema xmlns:xsd="http://www.w3.org/2001/XMLSchema" xmlns:xs="http://www.w3.org/2001/XMLSchema" xmlns:p="http://schemas.microsoft.com/office/2006/metadata/properties" xmlns:ns3="0f5c0bd9-5b04-44ef-988e-5b7fa9a9bd98" xmlns:ns4="086f8c85-d6d6-4cb6-aa60-cbf19f35f206" targetNamespace="http://schemas.microsoft.com/office/2006/metadata/properties" ma:root="true" ma:fieldsID="534e0b0020684a41b9d9386a9aca911b" ns3:_="" ns4:_="">
    <xsd:import namespace="0f5c0bd9-5b04-44ef-988e-5b7fa9a9bd98"/>
    <xsd:import namespace="086f8c85-d6d6-4cb6-aa60-cbf19f35f2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c0bd9-5b04-44ef-988e-5b7fa9a9bd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f8c85-d6d6-4cb6-aa60-cbf19f35f20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F6237C-4963-4DF4-89BD-CF1221982FC4}">
  <ds:schemaRefs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086f8c85-d6d6-4cb6-aa60-cbf19f35f206"/>
    <ds:schemaRef ds:uri="http://purl.org/dc/terms/"/>
    <ds:schemaRef ds:uri="http://schemas.openxmlformats.org/package/2006/metadata/core-properties"/>
    <ds:schemaRef ds:uri="0f5c0bd9-5b04-44ef-988e-5b7fa9a9bd9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E39B794-362E-4846-8AD3-5E2ACD4A80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6FA17A-C6B6-4777-AA7A-7A7035468A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5c0bd9-5b04-44ef-988e-5b7fa9a9bd98"/>
    <ds:schemaRef ds:uri="086f8c85-d6d6-4cb6-aa60-cbf19f35f2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VOLEYBOLDA KUVVET ANTRENMANI-HACETTEPE27 (2)</Template>
  <TotalTime>7</TotalTime>
  <Words>2625</Words>
  <Application>Microsoft Office PowerPoint</Application>
  <PresentationFormat>Ekran Gösterisi (4:3)</PresentationFormat>
  <Paragraphs>243</Paragraphs>
  <Slides>56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66" baseType="lpstr"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Hisse Senedi</vt:lpstr>
      <vt:lpstr>Default Design</vt:lpstr>
      <vt:lpstr>Chart</vt:lpstr>
      <vt:lpstr>  </vt:lpstr>
      <vt:lpstr>Sınıflandırma nedir?</vt:lpstr>
      <vt:lpstr>Sınıflandırma nedir?</vt:lpstr>
      <vt:lpstr>Sınıflandırmanın Tarihçesi</vt:lpstr>
      <vt:lpstr>PowerPoint Sunusu</vt:lpstr>
      <vt:lpstr>Etkinlikler ve Katılım</vt:lpstr>
      <vt:lpstr>Geçmişten günümüze Engelli kavramına bakış</vt:lpstr>
      <vt:lpstr>Bakış Açısı</vt:lpstr>
      <vt:lpstr>PowerPoint Sunusu</vt:lpstr>
      <vt:lpstr>Sporun Faydaları</vt:lpstr>
      <vt:lpstr>PowerPoint Sunusu</vt:lpstr>
      <vt:lpstr>Sporun Faydaları</vt:lpstr>
      <vt:lpstr>PowerPoint Sunusu</vt:lpstr>
      <vt:lpstr>Tarihçe</vt:lpstr>
      <vt:lpstr>Tarihçe</vt:lpstr>
      <vt:lpstr>Tarihçe</vt:lpstr>
      <vt:lpstr>Tarihçe</vt:lpstr>
      <vt:lpstr>Tarihçe</vt:lpstr>
      <vt:lpstr>Engel Grupları</vt:lpstr>
      <vt:lpstr>Paralimpik Oyunlar Tarihçe</vt:lpstr>
      <vt:lpstr>PowerPoint Sunusu</vt:lpstr>
      <vt:lpstr>Klasifikasyon=Sınıflandırma</vt:lpstr>
      <vt:lpstr>Sınıflandırmanın Amacı</vt:lpstr>
      <vt:lpstr>Genel Prensipler </vt:lpstr>
      <vt:lpstr>Genel Prensipler </vt:lpstr>
      <vt:lpstr>Genel Prensipler </vt:lpstr>
      <vt:lpstr>Genel Prensipler </vt:lpstr>
      <vt:lpstr>Yarışmacıların Seçilme Kriterleri</vt:lpstr>
      <vt:lpstr>Yarışmacıların Seçilme Kriterleri</vt:lpstr>
      <vt:lpstr>Yarışmacıların Seçilme Kriterleri</vt:lpstr>
      <vt:lpstr>Paralimpik Oyunları</vt:lpstr>
      <vt:lpstr>Paralimpik Oyunları</vt:lpstr>
      <vt:lpstr>Paralimpik Branşlar</vt:lpstr>
      <vt:lpstr>Sınıflandırmanın Amacı</vt:lpstr>
      <vt:lpstr>Oturarak Voleybolda Sporcu Özellikleri</vt:lpstr>
      <vt:lpstr>Oturarak Voleybolda Sporcu Özellikleri</vt:lpstr>
      <vt:lpstr>Sınıflandırma Süreci</vt:lpstr>
      <vt:lpstr>Sınıflandırma Süreci</vt:lpstr>
      <vt:lpstr>Sınıflandırma Etik İlkeleri</vt:lpstr>
      <vt:lpstr>Sınıflandırma Etik İlkeleri</vt:lpstr>
      <vt:lpstr>Sınıflandırma </vt:lpstr>
      <vt:lpstr>Oturarak Voleybolda Sporcu Özellikleri</vt:lpstr>
      <vt:lpstr>Kimler oturarak voleybol oynayabilir?</vt:lpstr>
      <vt:lpstr>Kimler oturarak voleybol oynayamaz? Oturarak voleybola uygun olmayan engellilik çeşitleri</vt:lpstr>
      <vt:lpstr>PowerPoint Sunusu</vt:lpstr>
      <vt:lpstr>PowerPoint Sunusu</vt:lpstr>
      <vt:lpstr>PowerPoint Sunusu</vt:lpstr>
      <vt:lpstr>Oturarak Voleybolda Sporcu Özellikleri</vt:lpstr>
      <vt:lpstr>Sınıflandırma İşlemleri</vt:lpstr>
      <vt:lpstr>Spor Sınıfları ve Statüler</vt:lpstr>
      <vt:lpstr>Sınıflandırma Etik İlkeleri</vt:lpstr>
      <vt:lpstr>Sınıflandırma Etik İlkeleri</vt:lpstr>
      <vt:lpstr>Örnekleri görelim…</vt:lpstr>
      <vt:lpstr>Sınıflandırma odasında;</vt:lpstr>
      <vt:lpstr>Profesyonel bir ekipte bu süreç nasıl yönetilmeli?</vt:lpstr>
      <vt:lpstr>PowerPoint Sunusu</vt:lpstr>
    </vt:vector>
  </TitlesOfParts>
  <Company>baum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cbu</dc:creator>
  <cp:lastModifiedBy>Şahsine ATEŞ</cp:lastModifiedBy>
  <cp:revision>275</cp:revision>
  <cp:lastPrinted>1601-01-01T00:00:00Z</cp:lastPrinted>
  <dcterms:created xsi:type="dcterms:W3CDTF">2004-02-09T21:00:45Z</dcterms:created>
  <dcterms:modified xsi:type="dcterms:W3CDTF">2025-10-04T09:41:48Z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0x01010004CB361ACDCC0F45A41220E2870124DF</vt:lpwstr>
  </property>
</Properties>
</file>